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17"/>
  </p:notesMasterIdLst>
  <p:sldIdLst>
    <p:sldId id="387" r:id="rId6"/>
    <p:sldId id="380" r:id="rId7"/>
    <p:sldId id="381" r:id="rId8"/>
    <p:sldId id="382" r:id="rId9"/>
    <p:sldId id="383" r:id="rId10"/>
    <p:sldId id="384" r:id="rId11"/>
    <p:sldId id="386" r:id="rId12"/>
    <p:sldId id="388" r:id="rId13"/>
    <p:sldId id="395" r:id="rId14"/>
    <p:sldId id="396" r:id="rId15"/>
    <p:sldId id="390" r:id="rId16"/>
  </p:sldIdLst>
  <p:sldSz cx="12192000" cy="6858000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Manrope" pitchFamily="2" charset="0"/>
      <p:regular r:id="rId19"/>
      <p:bold r:id="rId20"/>
      <p:italic r:id="rId21"/>
      <p:boldItalic r:id="rId22"/>
    </p:embeddedFont>
    <p:embeddedFont>
      <p:font typeface="Manrope Light" pitchFamily="2" charset="0"/>
      <p:regular r:id="rId23"/>
    </p:embeddedFont>
    <p:embeddedFont>
      <p:font typeface="Manrope SemiBold" pitchFamily="2" charset="0"/>
      <p:regular r:id="rId24"/>
      <p:bold r:id="rId25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313C"/>
    <a:srgbClr val="855E35"/>
    <a:srgbClr val="564021"/>
    <a:srgbClr val="AB7942"/>
    <a:srgbClr val="216EBB"/>
    <a:srgbClr val="00B050"/>
    <a:srgbClr val="909DAE"/>
    <a:srgbClr val="90D8AE"/>
    <a:srgbClr val="FDE09C"/>
    <a:srgbClr val="92D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475F59-2769-03DE-624B-9DAA64627C1B}" v="4" dt="2025-07-07T10:32:38.549"/>
    <p1510:client id="{A6B53889-18A3-C247-82D7-8D92E0D6F57F}" v="1657" dt="2025-07-07T15:14:23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58"/>
  </p:normalViewPr>
  <p:slideViewPr>
    <p:cSldViewPr snapToGrid="0">
      <p:cViewPr varScale="1">
        <p:scale>
          <a:sx n="133" d="100"/>
          <a:sy n="133" d="100"/>
        </p:scale>
        <p:origin x="16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Marchetti" userId="3bf8cbeb-8408-479d-a09b-695e13a1d95a" providerId="ADAL" clId="{E2CB3769-A8AD-404B-B612-714F2294CAEE}"/>
    <pc:docChg chg="undo custSel addSld delSld modSld">
      <pc:chgData name="Stefano Marchetti" userId="3bf8cbeb-8408-479d-a09b-695e13a1d95a" providerId="ADAL" clId="{E2CB3769-A8AD-404B-B612-714F2294CAEE}" dt="2025-05-28T14:44:52.279" v="727"/>
      <pc:docMkLst>
        <pc:docMk/>
      </pc:docMkLst>
      <pc:sldChg chg="modSp mod">
        <pc:chgData name="Stefano Marchetti" userId="3bf8cbeb-8408-479d-a09b-695e13a1d95a" providerId="ADAL" clId="{E2CB3769-A8AD-404B-B612-714F2294CAEE}" dt="2025-05-28T13:53:33.721" v="2" actId="20577"/>
        <pc:sldMkLst>
          <pc:docMk/>
          <pc:sldMk cId="1936517376" sldId="297"/>
        </pc:sldMkLst>
      </pc:sldChg>
      <pc:sldChg chg="addSp delSp modSp del mod">
        <pc:chgData name="Stefano Marchetti" userId="3bf8cbeb-8408-479d-a09b-695e13a1d95a" providerId="ADAL" clId="{E2CB3769-A8AD-404B-B612-714F2294CAEE}" dt="2025-05-28T14:13:13.070" v="578" actId="2696"/>
        <pc:sldMkLst>
          <pc:docMk/>
          <pc:sldMk cId="3882733864" sldId="379"/>
        </pc:sldMkLst>
      </pc:sldChg>
      <pc:sldChg chg="addSp delSp modSp add mod">
        <pc:chgData name="Stefano Marchetti" userId="3bf8cbeb-8408-479d-a09b-695e13a1d95a" providerId="ADAL" clId="{E2CB3769-A8AD-404B-B612-714F2294CAEE}" dt="2025-05-28T14:44:52.279" v="727"/>
        <pc:sldMkLst>
          <pc:docMk/>
          <pc:sldMk cId="912446455" sldId="380"/>
        </pc:sldMkLst>
      </pc:sldChg>
      <pc:sldChg chg="addSp delSp modSp new mod">
        <pc:chgData name="Stefano Marchetti" userId="3bf8cbeb-8408-479d-a09b-695e13a1d95a" providerId="ADAL" clId="{E2CB3769-A8AD-404B-B612-714F2294CAEE}" dt="2025-05-28T14:20:26.258" v="707" actId="20577"/>
        <pc:sldMkLst>
          <pc:docMk/>
          <pc:sldMk cId="2590756229" sldId="381"/>
        </pc:sldMkLst>
      </pc:sldChg>
      <pc:sldChg chg="del">
        <pc:chgData name="Stefano Marchetti" userId="3bf8cbeb-8408-479d-a09b-695e13a1d95a" providerId="ADAL" clId="{E2CB3769-A8AD-404B-B612-714F2294CAEE}" dt="2025-05-28T13:53:35.384" v="5" actId="2696"/>
        <pc:sldMkLst>
          <pc:docMk/>
          <pc:sldMk cId="1373436500" sldId="383"/>
        </pc:sldMkLst>
      </pc:sldChg>
      <pc:sldChg chg="del">
        <pc:chgData name="Stefano Marchetti" userId="3bf8cbeb-8408-479d-a09b-695e13a1d95a" providerId="ADAL" clId="{E2CB3769-A8AD-404B-B612-714F2294CAEE}" dt="2025-05-28T13:53:35.965" v="9" actId="2696"/>
        <pc:sldMkLst>
          <pc:docMk/>
          <pc:sldMk cId="1733423194" sldId="387"/>
        </pc:sldMkLst>
      </pc:sldChg>
      <pc:sldChg chg="del">
        <pc:chgData name="Stefano Marchetti" userId="3bf8cbeb-8408-479d-a09b-695e13a1d95a" providerId="ADAL" clId="{E2CB3769-A8AD-404B-B612-714F2294CAEE}" dt="2025-05-28T13:53:36.098" v="11" actId="2696"/>
        <pc:sldMkLst>
          <pc:docMk/>
          <pc:sldMk cId="245562508" sldId="389"/>
        </pc:sldMkLst>
      </pc:sldChg>
      <pc:sldChg chg="del">
        <pc:chgData name="Stefano Marchetti" userId="3bf8cbeb-8408-479d-a09b-695e13a1d95a" providerId="ADAL" clId="{E2CB3769-A8AD-404B-B612-714F2294CAEE}" dt="2025-05-28T13:53:35.217" v="4" actId="2696"/>
        <pc:sldMkLst>
          <pc:docMk/>
          <pc:sldMk cId="2348192673" sldId="390"/>
        </pc:sldMkLst>
      </pc:sldChg>
      <pc:sldChg chg="del">
        <pc:chgData name="Stefano Marchetti" userId="3bf8cbeb-8408-479d-a09b-695e13a1d95a" providerId="ADAL" clId="{E2CB3769-A8AD-404B-B612-714F2294CAEE}" dt="2025-05-28T13:53:35.488" v="6" actId="2696"/>
        <pc:sldMkLst>
          <pc:docMk/>
          <pc:sldMk cId="340935958" sldId="391"/>
        </pc:sldMkLst>
      </pc:sldChg>
      <pc:sldChg chg="del">
        <pc:chgData name="Stefano Marchetti" userId="3bf8cbeb-8408-479d-a09b-695e13a1d95a" providerId="ADAL" clId="{E2CB3769-A8AD-404B-B612-714F2294CAEE}" dt="2025-05-28T13:53:35.627" v="7" actId="2696"/>
        <pc:sldMkLst>
          <pc:docMk/>
          <pc:sldMk cId="2735651101" sldId="392"/>
        </pc:sldMkLst>
      </pc:sldChg>
      <pc:sldChg chg="del">
        <pc:chgData name="Stefano Marchetti" userId="3bf8cbeb-8408-479d-a09b-695e13a1d95a" providerId="ADAL" clId="{E2CB3769-A8AD-404B-B612-714F2294CAEE}" dt="2025-05-28T13:53:35.851" v="8" actId="2696"/>
        <pc:sldMkLst>
          <pc:docMk/>
          <pc:sldMk cId="3691037450" sldId="393"/>
        </pc:sldMkLst>
      </pc:sldChg>
      <pc:sldChg chg="del">
        <pc:chgData name="Stefano Marchetti" userId="3bf8cbeb-8408-479d-a09b-695e13a1d95a" providerId="ADAL" clId="{E2CB3769-A8AD-404B-B612-714F2294CAEE}" dt="2025-05-28T13:53:36.012" v="10" actId="2696"/>
        <pc:sldMkLst>
          <pc:docMk/>
          <pc:sldMk cId="172480722" sldId="394"/>
        </pc:sldMkLst>
      </pc:sldChg>
      <pc:sldChg chg="del">
        <pc:chgData name="Stefano Marchetti" userId="3bf8cbeb-8408-479d-a09b-695e13a1d95a" providerId="ADAL" clId="{E2CB3769-A8AD-404B-B612-714F2294CAEE}" dt="2025-05-28T13:53:36.295" v="12" actId="2696"/>
        <pc:sldMkLst>
          <pc:docMk/>
          <pc:sldMk cId="3309115847" sldId="395"/>
        </pc:sldMkLst>
      </pc:sldChg>
      <pc:sldChg chg="del">
        <pc:chgData name="Stefano Marchetti" userId="3bf8cbeb-8408-479d-a09b-695e13a1d95a" providerId="ADAL" clId="{E2CB3769-A8AD-404B-B612-714F2294CAEE}" dt="2025-05-28T13:53:35.086" v="3" actId="2696"/>
        <pc:sldMkLst>
          <pc:docMk/>
          <pc:sldMk cId="3599214883" sldId="396"/>
        </pc:sldMkLst>
      </pc:sldChg>
      <pc:sldChg chg="del">
        <pc:chgData name="Stefano Marchetti" userId="3bf8cbeb-8408-479d-a09b-695e13a1d95a" providerId="ADAL" clId="{E2CB3769-A8AD-404B-B612-714F2294CAEE}" dt="2025-05-28T13:53:36.366" v="13" actId="2696"/>
        <pc:sldMkLst>
          <pc:docMk/>
          <pc:sldMk cId="3286004001" sldId="397"/>
        </pc:sldMkLst>
      </pc:sldChg>
      <pc:sldChg chg="del">
        <pc:chgData name="Stefano Marchetti" userId="3bf8cbeb-8408-479d-a09b-695e13a1d95a" providerId="ADAL" clId="{E2CB3769-A8AD-404B-B612-714F2294CAEE}" dt="2025-05-28T13:53:36.518" v="14" actId="2696"/>
        <pc:sldMkLst>
          <pc:docMk/>
          <pc:sldMk cId="3420227024" sldId="398"/>
        </pc:sldMkLst>
      </pc:sldChg>
    </pc:docChg>
  </pc:docChgLst>
  <pc:docChgLst>
    <pc:chgData name="Guest User" userId="S::urn:spo:tenantanon#9f452a3f-3a64-4b61-8340-2111da4a2144::" providerId="AD" clId="Web-{9E74F66C-0C3E-99C4-6286-C423AEC6B3FA}"/>
    <pc:docChg chg="modSld">
      <pc:chgData name="Guest User" userId="S::urn:spo:tenantanon#9f452a3f-3a64-4b61-8340-2111da4a2144::" providerId="AD" clId="Web-{9E74F66C-0C3E-99C4-6286-C423AEC6B3FA}" dt="2025-07-03T09:55:24.534" v="263" actId="1076"/>
      <pc:docMkLst>
        <pc:docMk/>
      </pc:docMkLst>
      <pc:sldChg chg="modSp">
        <pc:chgData name="Guest User" userId="S::urn:spo:tenantanon#9f452a3f-3a64-4b61-8340-2111da4a2144::" providerId="AD" clId="Web-{9E74F66C-0C3E-99C4-6286-C423AEC6B3FA}" dt="2025-07-03T09:42:05.294" v="168" actId="20577"/>
        <pc:sldMkLst>
          <pc:docMk/>
          <pc:sldMk cId="3158532994" sldId="381"/>
        </pc:sldMkLst>
        <pc:spChg chg="mod">
          <ac:chgData name="Guest User" userId="S::urn:spo:tenantanon#9f452a3f-3a64-4b61-8340-2111da4a2144::" providerId="AD" clId="Web-{9E74F66C-0C3E-99C4-6286-C423AEC6B3FA}" dt="2025-07-03T09:42:05.294" v="168" actId="20577"/>
          <ac:spMkLst>
            <pc:docMk/>
            <pc:sldMk cId="3158532994" sldId="381"/>
            <ac:spMk id="2" creationId="{D7D35B23-6BA4-33DA-3143-009C4EB356EF}"/>
          </ac:spMkLst>
        </pc:spChg>
      </pc:sldChg>
      <pc:sldChg chg="addSp delSp modSp">
        <pc:chgData name="Guest User" userId="S::urn:spo:tenantanon#9f452a3f-3a64-4b61-8340-2111da4a2144::" providerId="AD" clId="Web-{9E74F66C-0C3E-99C4-6286-C423AEC6B3FA}" dt="2025-07-03T09:38:54.387" v="102"/>
        <pc:sldMkLst>
          <pc:docMk/>
          <pc:sldMk cId="3863802636" sldId="382"/>
        </pc:sldMkLst>
        <pc:picChg chg="add mod">
          <ac:chgData name="Guest User" userId="S::urn:spo:tenantanon#9f452a3f-3a64-4b61-8340-2111da4a2144::" providerId="AD" clId="Web-{9E74F66C-0C3E-99C4-6286-C423AEC6B3FA}" dt="2025-07-03T09:30:24.399" v="6" actId="1076"/>
          <ac:picMkLst>
            <pc:docMk/>
            <pc:sldMk cId="3863802636" sldId="382"/>
            <ac:picMk id="3" creationId="{E6DEBEFB-7777-80AF-565F-3B9281C4FE43}"/>
          </ac:picMkLst>
        </pc:picChg>
        <pc:picChg chg="mod">
          <ac:chgData name="Guest User" userId="S::urn:spo:tenantanon#9f452a3f-3a64-4b61-8340-2111da4a2144::" providerId="AD" clId="Web-{9E74F66C-0C3E-99C4-6286-C423AEC6B3FA}" dt="2025-07-03T09:34:06.119" v="38" actId="1076"/>
          <ac:picMkLst>
            <pc:docMk/>
            <pc:sldMk cId="3863802636" sldId="382"/>
            <ac:picMk id="6" creationId="{C3B24DE5-BC1F-E0A9-80D3-12F56C1326DE}"/>
          </ac:picMkLst>
        </pc:picChg>
        <pc:cxnChg chg="add mod">
          <ac:chgData name="Guest User" userId="S::urn:spo:tenantanon#9f452a3f-3a64-4b61-8340-2111da4a2144::" providerId="AD" clId="Web-{9E74F66C-0C3E-99C4-6286-C423AEC6B3FA}" dt="2025-07-03T09:33:00.713" v="22" actId="1076"/>
          <ac:cxnSpMkLst>
            <pc:docMk/>
            <pc:sldMk cId="3863802636" sldId="382"/>
            <ac:cxnSpMk id="4" creationId="{D5FB4838-BEB7-C8DA-6BB3-317294D275A9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34:43.135" v="45" actId="1076"/>
          <ac:cxnSpMkLst>
            <pc:docMk/>
            <pc:sldMk cId="3863802636" sldId="382"/>
            <ac:cxnSpMk id="8" creationId="{881AD963-9F38-E55A-C6FB-601C82B2BD58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34:11.557" v="39" actId="1076"/>
          <ac:cxnSpMkLst>
            <pc:docMk/>
            <pc:sldMk cId="3863802636" sldId="382"/>
            <ac:cxnSpMk id="9" creationId="{262791FF-8BB3-3436-EBA3-E7FE3513C404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34:37.666" v="44" actId="1076"/>
          <ac:cxnSpMkLst>
            <pc:docMk/>
            <pc:sldMk cId="3863802636" sldId="382"/>
            <ac:cxnSpMk id="10" creationId="{95F7EB04-BC33-4836-1D5E-6A1515B21805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34:17.588" v="40" actId="1076"/>
          <ac:cxnSpMkLst>
            <pc:docMk/>
            <pc:sldMk cId="3863802636" sldId="382"/>
            <ac:cxnSpMk id="11" creationId="{17307DC7-6CA5-7ADF-BC12-48AE0FBD8793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38:35.965" v="97" actId="1076"/>
          <ac:cxnSpMkLst>
            <pc:docMk/>
            <pc:sldMk cId="3863802636" sldId="382"/>
            <ac:cxnSpMk id="17" creationId="{0C0A9C77-99D3-4608-64A4-E1C7EF679188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38:27.293" v="93"/>
          <ac:cxnSpMkLst>
            <pc:docMk/>
            <pc:sldMk cId="3863802636" sldId="382"/>
            <ac:cxnSpMk id="18" creationId="{A7C1A13D-9AE6-DA9F-314E-D91B388E716E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38:27.293" v="94"/>
          <ac:cxnSpMkLst>
            <pc:docMk/>
            <pc:sldMk cId="3863802636" sldId="382"/>
            <ac:cxnSpMk id="19" creationId="{9339842E-6703-0A2D-F1EF-EBBB06B4D72D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38:31.902" v="96" actId="1076"/>
          <ac:cxnSpMkLst>
            <pc:docMk/>
            <pc:sldMk cId="3863802636" sldId="382"/>
            <ac:cxnSpMk id="20" creationId="{561AD739-E392-A677-3E06-D793C3E2D58B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38:54.387" v="102"/>
          <ac:cxnSpMkLst>
            <pc:docMk/>
            <pc:sldMk cId="3863802636" sldId="382"/>
            <ac:cxnSpMk id="21" creationId="{7A04E922-00AF-448B-AD54-34DF9BE7F69C}"/>
          </ac:cxnSpMkLst>
        </pc:cxnChg>
      </pc:sldChg>
      <pc:sldChg chg="addSp delSp modSp">
        <pc:chgData name="Guest User" userId="S::urn:spo:tenantanon#9f452a3f-3a64-4b61-8340-2111da4a2144::" providerId="AD" clId="Web-{9E74F66C-0C3E-99C4-6286-C423AEC6B3FA}" dt="2025-07-03T09:42:44.966" v="173" actId="1076"/>
        <pc:sldMkLst>
          <pc:docMk/>
          <pc:sldMk cId="2832023768" sldId="383"/>
        </pc:sldMkLst>
        <pc:picChg chg="add mod">
          <ac:chgData name="Guest User" userId="S::urn:spo:tenantanon#9f452a3f-3a64-4b61-8340-2111da4a2144::" providerId="AD" clId="Web-{9E74F66C-0C3E-99C4-6286-C423AEC6B3FA}" dt="2025-07-03T09:42:44.966" v="173" actId="1076"/>
          <ac:picMkLst>
            <pc:docMk/>
            <pc:sldMk cId="2832023768" sldId="383"/>
            <ac:picMk id="9" creationId="{EF0BA0D7-B8B2-E304-B0FC-20BBEACC2CC9}"/>
          </ac:picMkLst>
        </pc:picChg>
      </pc:sldChg>
      <pc:sldChg chg="addSp delSp modSp">
        <pc:chgData name="Guest User" userId="S::urn:spo:tenantanon#9f452a3f-3a64-4b61-8340-2111da4a2144::" providerId="AD" clId="Web-{9E74F66C-0C3E-99C4-6286-C423AEC6B3FA}" dt="2025-07-03T09:55:24.534" v="263" actId="1076"/>
        <pc:sldMkLst>
          <pc:docMk/>
          <pc:sldMk cId="2388574612" sldId="384"/>
        </pc:sldMkLst>
        <pc:spChg chg="mod">
          <ac:chgData name="Guest User" userId="S::urn:spo:tenantanon#9f452a3f-3a64-4b61-8340-2111da4a2144::" providerId="AD" clId="Web-{9E74F66C-0C3E-99C4-6286-C423AEC6B3FA}" dt="2025-07-03T09:51:09.438" v="190" actId="1076"/>
          <ac:spMkLst>
            <pc:docMk/>
            <pc:sldMk cId="2388574612" sldId="384"/>
            <ac:spMk id="9" creationId="{5EC3FF46-E541-BE39-150C-20E31921553C}"/>
          </ac:spMkLst>
        </pc:spChg>
        <pc:spChg chg="add mod">
          <ac:chgData name="Guest User" userId="S::urn:spo:tenantanon#9f452a3f-3a64-4b61-8340-2111da4a2144::" providerId="AD" clId="Web-{9E74F66C-0C3E-99C4-6286-C423AEC6B3FA}" dt="2025-07-03T09:52:27.158" v="232" actId="1076"/>
          <ac:spMkLst>
            <pc:docMk/>
            <pc:sldMk cId="2388574612" sldId="384"/>
            <ac:spMk id="10" creationId="{5D215E59-AA9D-4F69-AD24-EE222BC8A26E}"/>
          </ac:spMkLst>
        </pc:spChg>
        <pc:spChg chg="add mod">
          <ac:chgData name="Guest User" userId="S::urn:spo:tenantanon#9f452a3f-3a64-4b61-8340-2111da4a2144::" providerId="AD" clId="Web-{9E74F66C-0C3E-99C4-6286-C423AEC6B3FA}" dt="2025-07-03T09:52:31.595" v="233" actId="1076"/>
          <ac:spMkLst>
            <pc:docMk/>
            <pc:sldMk cId="2388574612" sldId="384"/>
            <ac:spMk id="11" creationId="{FE6EF2FC-E0C4-434C-4AA5-BA2355EF505C}"/>
          </ac:spMkLst>
        </pc:spChg>
        <pc:spChg chg="add mod">
          <ac:chgData name="Guest User" userId="S::urn:spo:tenantanon#9f452a3f-3a64-4b61-8340-2111da4a2144::" providerId="AD" clId="Web-{9E74F66C-0C3E-99C4-6286-C423AEC6B3FA}" dt="2025-07-03T09:55:24.534" v="263" actId="1076"/>
          <ac:spMkLst>
            <pc:docMk/>
            <pc:sldMk cId="2388574612" sldId="384"/>
            <ac:spMk id="15" creationId="{A264EA08-B2BF-AA0D-9C9D-AA651499A8B9}"/>
          </ac:spMkLst>
        </pc:spChg>
        <pc:picChg chg="add mod">
          <ac:chgData name="Guest User" userId="S::urn:spo:tenantanon#9f452a3f-3a64-4b61-8340-2111da4a2144::" providerId="AD" clId="Web-{9E74F66C-0C3E-99C4-6286-C423AEC6B3FA}" dt="2025-07-03T09:51:20.110" v="192" actId="14100"/>
          <ac:picMkLst>
            <pc:docMk/>
            <pc:sldMk cId="2388574612" sldId="384"/>
            <ac:picMk id="4" creationId="{BAD1F3E9-D1EC-A2DA-6173-EB3D827E148E}"/>
          </ac:picMkLst>
        </pc:picChg>
        <pc:picChg chg="add mod">
          <ac:chgData name="Guest User" userId="S::urn:spo:tenantanon#9f452a3f-3a64-4b61-8340-2111da4a2144::" providerId="AD" clId="Web-{9E74F66C-0C3E-99C4-6286-C423AEC6B3FA}" dt="2025-07-03T09:52:51.299" v="236" actId="1076"/>
          <ac:picMkLst>
            <pc:docMk/>
            <pc:sldMk cId="2388574612" sldId="384"/>
            <ac:picMk id="6" creationId="{40D34C32-1CD6-28D5-1B03-CC72090D2ECB}"/>
          </ac:picMkLst>
        </pc:picChg>
        <pc:cxnChg chg="add mod">
          <ac:chgData name="Guest User" userId="S::urn:spo:tenantanon#9f452a3f-3a64-4b61-8340-2111da4a2144::" providerId="AD" clId="Web-{9E74F66C-0C3E-99C4-6286-C423AEC6B3FA}" dt="2025-07-03T09:54:40.752" v="250"/>
          <ac:cxnSpMkLst>
            <pc:docMk/>
            <pc:sldMk cId="2388574612" sldId="384"/>
            <ac:cxnSpMk id="12" creationId="{519C4FE0-0B81-5233-6358-6E67BFAEAD02}"/>
          </ac:cxnSpMkLst>
        </pc:cxnChg>
        <pc:cxnChg chg="add mod">
          <ac:chgData name="Guest User" userId="S::urn:spo:tenantanon#9f452a3f-3a64-4b61-8340-2111da4a2144::" providerId="AD" clId="Web-{9E74F66C-0C3E-99C4-6286-C423AEC6B3FA}" dt="2025-07-03T09:54:40.799" v="251"/>
          <ac:cxnSpMkLst>
            <pc:docMk/>
            <pc:sldMk cId="2388574612" sldId="384"/>
            <ac:cxnSpMk id="13" creationId="{A2F4556C-AC90-9FB1-887B-9085F0C92E66}"/>
          </ac:cxnSpMkLst>
        </pc:cxnChg>
        <pc:cxnChg chg="add mod ord">
          <ac:chgData name="Guest User" userId="S::urn:spo:tenantanon#9f452a3f-3a64-4b61-8340-2111da4a2144::" providerId="AD" clId="Web-{9E74F66C-0C3E-99C4-6286-C423AEC6B3FA}" dt="2025-07-03T09:54:40.752" v="249"/>
          <ac:cxnSpMkLst>
            <pc:docMk/>
            <pc:sldMk cId="2388574612" sldId="384"/>
            <ac:cxnSpMk id="14" creationId="{57F66FB6-5B0F-42DB-5440-15A248C92E05}"/>
          </ac:cxnSpMkLst>
        </pc:cxnChg>
      </pc:sldChg>
    </pc:docChg>
  </pc:docChgLst>
  <pc:docChgLst>
    <pc:chgData name="Stefano Marchetti" userId="3bf8cbeb-8408-479d-a09b-695e13a1d95a" providerId="ADAL" clId="{7C4D91F6-35BB-074B-A052-FDC41928E833}"/>
    <pc:docChg chg="undo custSel addSld delSld modSld">
      <pc:chgData name="Stefano Marchetti" userId="3bf8cbeb-8408-479d-a09b-695e13a1d95a" providerId="ADAL" clId="{7C4D91F6-35BB-074B-A052-FDC41928E833}" dt="2024-12-19T09:12:24.408" v="1330" actId="1076"/>
      <pc:docMkLst>
        <pc:docMk/>
      </pc:docMkLst>
      <pc:sldChg chg="addSp delSp modSp mod">
        <pc:chgData name="Stefano Marchetti" userId="3bf8cbeb-8408-479d-a09b-695e13a1d95a" providerId="ADAL" clId="{7C4D91F6-35BB-074B-A052-FDC41928E833}" dt="2024-12-18T10:52:13.308" v="209" actId="478"/>
        <pc:sldMkLst>
          <pc:docMk/>
          <pc:sldMk cId="1936517376" sldId="297"/>
        </pc:sldMkLst>
      </pc:sldChg>
      <pc:sldChg chg="modSp mod">
        <pc:chgData name="Stefano Marchetti" userId="3bf8cbeb-8408-479d-a09b-695e13a1d95a" providerId="ADAL" clId="{7C4D91F6-35BB-074B-A052-FDC41928E833}" dt="2024-12-18T15:07:04.320" v="212" actId="14100"/>
        <pc:sldMkLst>
          <pc:docMk/>
          <pc:sldMk cId="2513174505" sldId="306"/>
        </pc:sldMkLst>
      </pc:sldChg>
      <pc:sldChg chg="addSp delSp modSp mod">
        <pc:chgData name="Stefano Marchetti" userId="3bf8cbeb-8408-479d-a09b-695e13a1d95a" providerId="ADAL" clId="{7C4D91F6-35BB-074B-A052-FDC41928E833}" dt="2024-12-18T10:47:50.377" v="207" actId="478"/>
        <pc:sldMkLst>
          <pc:docMk/>
          <pc:sldMk cId="1419289339" sldId="308"/>
        </pc:sldMkLst>
      </pc:sldChg>
      <pc:sldChg chg="delSp modSp del mod">
        <pc:chgData name="Stefano Marchetti" userId="3bf8cbeb-8408-479d-a09b-695e13a1d95a" providerId="ADAL" clId="{7C4D91F6-35BB-074B-A052-FDC41928E833}" dt="2024-12-18T15:15:14.304" v="311" actId="2696"/>
        <pc:sldMkLst>
          <pc:docMk/>
          <pc:sldMk cId="1718661174" sldId="332"/>
        </pc:sldMkLst>
      </pc:sldChg>
      <pc:sldChg chg="modSp mod">
        <pc:chgData name="Stefano Marchetti" userId="3bf8cbeb-8408-479d-a09b-695e13a1d95a" providerId="ADAL" clId="{7C4D91F6-35BB-074B-A052-FDC41928E833}" dt="2024-12-18T10:46:19.966" v="196" actId="20577"/>
        <pc:sldMkLst>
          <pc:docMk/>
          <pc:sldMk cId="617188667" sldId="347"/>
        </pc:sldMkLst>
      </pc:sldChg>
      <pc:sldChg chg="addSp delSp modSp mod">
        <pc:chgData name="Stefano Marchetti" userId="3bf8cbeb-8408-479d-a09b-695e13a1d95a" providerId="ADAL" clId="{7C4D91F6-35BB-074B-A052-FDC41928E833}" dt="2024-12-18T16:00:03.841" v="1279" actId="1037"/>
        <pc:sldMkLst>
          <pc:docMk/>
          <pc:sldMk cId="131117786" sldId="361"/>
        </pc:sldMkLst>
      </pc:sldChg>
      <pc:sldChg chg="addSp delSp modSp mod">
        <pc:chgData name="Stefano Marchetti" userId="3bf8cbeb-8408-479d-a09b-695e13a1d95a" providerId="ADAL" clId="{7C4D91F6-35BB-074B-A052-FDC41928E833}" dt="2024-12-18T15:26:36.640" v="571" actId="478"/>
        <pc:sldMkLst>
          <pc:docMk/>
          <pc:sldMk cId="486659938" sldId="369"/>
        </pc:sldMkLst>
      </pc:sldChg>
      <pc:sldChg chg="addSp modSp mod">
        <pc:chgData name="Stefano Marchetti" userId="3bf8cbeb-8408-479d-a09b-695e13a1d95a" providerId="ADAL" clId="{7C4D91F6-35BB-074B-A052-FDC41928E833}" dt="2024-12-18T10:44:47.074" v="84" actId="1035"/>
        <pc:sldMkLst>
          <pc:docMk/>
          <pc:sldMk cId="2015767340" sldId="370"/>
        </pc:sldMkLst>
      </pc:sldChg>
      <pc:sldChg chg="modSp mod">
        <pc:chgData name="Stefano Marchetti" userId="3bf8cbeb-8408-479d-a09b-695e13a1d95a" providerId="ADAL" clId="{7C4D91F6-35BB-074B-A052-FDC41928E833}" dt="2024-12-18T15:28:09.907" v="572" actId="113"/>
        <pc:sldMkLst>
          <pc:docMk/>
          <pc:sldMk cId="1655158381" sldId="372"/>
        </pc:sldMkLst>
      </pc:sldChg>
      <pc:sldChg chg="modSp del mod">
        <pc:chgData name="Stefano Marchetti" userId="3bf8cbeb-8408-479d-a09b-695e13a1d95a" providerId="ADAL" clId="{7C4D91F6-35BB-074B-A052-FDC41928E833}" dt="2024-12-18T15:56:01.881" v="888" actId="2696"/>
        <pc:sldMkLst>
          <pc:docMk/>
          <pc:sldMk cId="1621397968" sldId="375"/>
        </pc:sldMkLst>
      </pc:sldChg>
      <pc:sldChg chg="addSp delSp modSp add mod">
        <pc:chgData name="Stefano Marchetti" userId="3bf8cbeb-8408-479d-a09b-695e13a1d95a" providerId="ADAL" clId="{7C4D91F6-35BB-074B-A052-FDC41928E833}" dt="2024-12-18T15:24:04.535" v="538" actId="20577"/>
        <pc:sldMkLst>
          <pc:docMk/>
          <pc:sldMk cId="4233933751" sldId="379"/>
        </pc:sldMkLst>
      </pc:sldChg>
      <pc:sldChg chg="addSp delSp modSp add mod">
        <pc:chgData name="Stefano Marchetti" userId="3bf8cbeb-8408-479d-a09b-695e13a1d95a" providerId="ADAL" clId="{7C4D91F6-35BB-074B-A052-FDC41928E833}" dt="2024-12-19T09:12:24.408" v="1330" actId="1076"/>
        <pc:sldMkLst>
          <pc:docMk/>
          <pc:sldMk cId="3017582420" sldId="380"/>
        </pc:sldMkLst>
      </pc:sldChg>
      <pc:sldChg chg="addSp delSp modSp add del mod">
        <pc:chgData name="Stefano Marchetti" userId="3bf8cbeb-8408-479d-a09b-695e13a1d95a" providerId="ADAL" clId="{7C4D91F6-35BB-074B-A052-FDC41928E833}" dt="2024-12-18T15:21:05.986" v="477" actId="2696"/>
        <pc:sldMkLst>
          <pc:docMk/>
          <pc:sldMk cId="4049133747" sldId="381"/>
        </pc:sldMkLst>
      </pc:sldChg>
      <pc:sldChg chg="addSp delSp modSp add mod">
        <pc:chgData name="Stefano Marchetti" userId="3bf8cbeb-8408-479d-a09b-695e13a1d95a" providerId="ADAL" clId="{7C4D91F6-35BB-074B-A052-FDC41928E833}" dt="2024-12-19T09:11:55.841" v="1323" actId="14100"/>
        <pc:sldMkLst>
          <pc:docMk/>
          <pc:sldMk cId="1209647492" sldId="382"/>
        </pc:sldMkLst>
      </pc:sldChg>
      <pc:sldChg chg="addSp delSp modSp add mod">
        <pc:chgData name="Stefano Marchetti" userId="3bf8cbeb-8408-479d-a09b-695e13a1d95a" providerId="ADAL" clId="{7C4D91F6-35BB-074B-A052-FDC41928E833}" dt="2024-12-18T15:50:55.678" v="665"/>
        <pc:sldMkLst>
          <pc:docMk/>
          <pc:sldMk cId="2312358019" sldId="383"/>
        </pc:sldMkLst>
      </pc:sldChg>
      <pc:sldChg chg="addSp delSp modSp add mod">
        <pc:chgData name="Stefano Marchetti" userId="3bf8cbeb-8408-479d-a09b-695e13a1d95a" providerId="ADAL" clId="{7C4D91F6-35BB-074B-A052-FDC41928E833}" dt="2024-12-18T15:56:26.163" v="934" actId="1076"/>
        <pc:sldMkLst>
          <pc:docMk/>
          <pc:sldMk cId="1275350651" sldId="384"/>
        </pc:sldMkLst>
      </pc:sldChg>
      <pc:sldChg chg="add del">
        <pc:chgData name="Stefano Marchetti" userId="3bf8cbeb-8408-479d-a09b-695e13a1d95a" providerId="ADAL" clId="{7C4D91F6-35BB-074B-A052-FDC41928E833}" dt="2024-12-18T15:22:04.722" v="488" actId="2696"/>
        <pc:sldMkLst>
          <pc:docMk/>
          <pc:sldMk cId="2563797577" sldId="384"/>
        </pc:sldMkLst>
      </pc:sldChg>
      <pc:sldChg chg="delSp add del mod">
        <pc:chgData name="Stefano Marchetti" userId="3bf8cbeb-8408-479d-a09b-695e13a1d95a" providerId="ADAL" clId="{7C4D91F6-35BB-074B-A052-FDC41928E833}" dt="2024-12-18T15:22:32.576" v="490" actId="2696"/>
        <pc:sldMkLst>
          <pc:docMk/>
          <pc:sldMk cId="3058193668" sldId="385"/>
        </pc:sldMkLst>
      </pc:sldChg>
    </pc:docChg>
  </pc:docChgLst>
  <pc:docChgLst>
    <pc:chgData name="Utente guest" userId="S::urn:spo:anon#1459f81ee72cea86e5d21c8e9bb52141c95cbf35f920591e5899a48c6327845e::" providerId="AD" clId="Web-{37102F47-C2F3-DFEA-2172-8926E59374D0}"/>
    <pc:docChg chg="addSld modSld">
      <pc:chgData name="Utente guest" userId="S::urn:spo:anon#1459f81ee72cea86e5d21c8e9bb52141c95cbf35f920591e5899a48c6327845e::" providerId="AD" clId="Web-{37102F47-C2F3-DFEA-2172-8926E59374D0}" dt="2025-02-12T17:33:53.749" v="322"/>
      <pc:docMkLst>
        <pc:docMk/>
      </pc:docMkLst>
      <pc:sldChg chg="addSp delSp modSp new">
        <pc:chgData name="Utente guest" userId="S::urn:spo:anon#1459f81ee72cea86e5d21c8e9bb52141c95cbf35f920591e5899a48c6327845e::" providerId="AD" clId="Web-{37102F47-C2F3-DFEA-2172-8926E59374D0}" dt="2025-02-12T17:33:53.749" v="322"/>
        <pc:sldMkLst>
          <pc:docMk/>
          <pc:sldMk cId="873481443" sldId="481"/>
        </pc:sldMkLst>
      </pc:sldChg>
    </pc:docChg>
  </pc:docChgLst>
  <pc:docChgLst>
    <pc:chgData name="Dario Valcamonico" userId="8999a42f-e746-4b27-a9a7-c89115cdcb81" providerId="ADAL" clId="{4D7BD9BC-404F-44A5-87B4-575E78E18EBD}"/>
    <pc:docChg chg="undo custSel addSld delSld modSld">
      <pc:chgData name="Dario Valcamonico" userId="8999a42f-e746-4b27-a9a7-c89115cdcb81" providerId="ADAL" clId="{4D7BD9BC-404F-44A5-87B4-575E78E18EBD}" dt="2025-02-13T10:28:39.801" v="823" actId="6549"/>
      <pc:docMkLst>
        <pc:docMk/>
      </pc:docMkLst>
      <pc:sldChg chg="addSp modSp mod">
        <pc:chgData name="Dario Valcamonico" userId="8999a42f-e746-4b27-a9a7-c89115cdcb81" providerId="ADAL" clId="{4D7BD9BC-404F-44A5-87B4-575E78E18EBD}" dt="2025-02-13T10:21:45.924" v="535" actId="20577"/>
        <pc:sldMkLst>
          <pc:docMk/>
          <pc:sldMk cId="1325061701" sldId="460"/>
        </pc:sldMkLst>
      </pc:sldChg>
      <pc:sldChg chg="modSp del mod">
        <pc:chgData name="Dario Valcamonico" userId="8999a42f-e746-4b27-a9a7-c89115cdcb81" providerId="ADAL" clId="{4D7BD9BC-404F-44A5-87B4-575E78E18EBD}" dt="2025-02-13T10:17:02.658" v="290" actId="47"/>
        <pc:sldMkLst>
          <pc:docMk/>
          <pc:sldMk cId="873481443" sldId="481"/>
        </pc:sldMkLst>
      </pc:sldChg>
      <pc:sldChg chg="addSp delSp modSp new mod delAnim modAnim">
        <pc:chgData name="Dario Valcamonico" userId="8999a42f-e746-4b27-a9a7-c89115cdcb81" providerId="ADAL" clId="{4D7BD9BC-404F-44A5-87B4-575E78E18EBD}" dt="2025-02-13T10:26:00.507" v="807" actId="1076"/>
        <pc:sldMkLst>
          <pc:docMk/>
          <pc:sldMk cId="3348143703" sldId="482"/>
        </pc:sldMkLst>
      </pc:sldChg>
      <pc:sldChg chg="delSp new del mod">
        <pc:chgData name="Dario Valcamonico" userId="8999a42f-e746-4b27-a9a7-c89115cdcb81" providerId="ADAL" clId="{4D7BD9BC-404F-44A5-87B4-575E78E18EBD}" dt="2025-02-13T10:18:23.830" v="344" actId="47"/>
        <pc:sldMkLst>
          <pc:docMk/>
          <pc:sldMk cId="15861000" sldId="483"/>
        </pc:sldMkLst>
      </pc:sldChg>
      <pc:sldChg chg="modSp add mod">
        <pc:chgData name="Dario Valcamonico" userId="8999a42f-e746-4b27-a9a7-c89115cdcb81" providerId="ADAL" clId="{4D7BD9BC-404F-44A5-87B4-575E78E18EBD}" dt="2025-02-13T10:28:39.801" v="823" actId="6549"/>
        <pc:sldMkLst>
          <pc:docMk/>
          <pc:sldMk cId="76655716" sldId="483"/>
        </pc:sldMkLst>
      </pc:sldChg>
      <pc:sldChg chg="add del modAnim">
        <pc:chgData name="Dario Valcamonico" userId="8999a42f-e746-4b27-a9a7-c89115cdcb81" providerId="ADAL" clId="{4D7BD9BC-404F-44A5-87B4-575E78E18EBD}" dt="2025-02-13T10:10:25.661" v="289" actId="47"/>
        <pc:sldMkLst>
          <pc:docMk/>
          <pc:sldMk cId="2615387501" sldId="484"/>
        </pc:sldMkLst>
      </pc:sldChg>
    </pc:docChg>
  </pc:docChgLst>
  <pc:docChgLst>
    <pc:chgData name="Guest User" userId="S::urn:spo:tenantanon#9f452a3f-3a64-4b61-8340-2111da4a2144::" providerId="AD" clId="Web-{94475F59-2769-03DE-624B-9DAA64627C1B}"/>
    <pc:docChg chg="modSld">
      <pc:chgData name="Guest User" userId="S::urn:spo:tenantanon#9f452a3f-3a64-4b61-8340-2111da4a2144::" providerId="AD" clId="Web-{94475F59-2769-03DE-624B-9DAA64627C1B}" dt="2025-07-07T10:32:38.549" v="3"/>
      <pc:docMkLst>
        <pc:docMk/>
      </pc:docMkLst>
      <pc:sldChg chg="modSp">
        <pc:chgData name="Guest User" userId="S::urn:spo:tenantanon#9f452a3f-3a64-4b61-8340-2111da4a2144::" providerId="AD" clId="Web-{94475F59-2769-03DE-624B-9DAA64627C1B}" dt="2025-07-07T10:31:26.501" v="0"/>
        <pc:sldMkLst>
          <pc:docMk/>
          <pc:sldMk cId="3863802636" sldId="382"/>
        </pc:sldMkLst>
        <pc:picChg chg="mod">
          <ac:chgData name="Guest User" userId="S::urn:spo:tenantanon#9f452a3f-3a64-4b61-8340-2111da4a2144::" providerId="AD" clId="Web-{94475F59-2769-03DE-624B-9DAA64627C1B}" dt="2025-07-07T10:31:26.501" v="0"/>
          <ac:picMkLst>
            <pc:docMk/>
            <pc:sldMk cId="3863802636" sldId="382"/>
            <ac:picMk id="3" creationId="{E6DEBEFB-7777-80AF-565F-3B9281C4FE43}"/>
          </ac:picMkLst>
        </pc:picChg>
      </pc:sldChg>
      <pc:sldChg chg="modSp">
        <pc:chgData name="Guest User" userId="S::urn:spo:tenantanon#9f452a3f-3a64-4b61-8340-2111da4a2144::" providerId="AD" clId="Web-{94475F59-2769-03DE-624B-9DAA64627C1B}" dt="2025-07-07T10:31:40.892" v="1"/>
        <pc:sldMkLst>
          <pc:docMk/>
          <pc:sldMk cId="2832023768" sldId="383"/>
        </pc:sldMkLst>
        <pc:picChg chg="mod">
          <ac:chgData name="Guest User" userId="S::urn:spo:tenantanon#9f452a3f-3a64-4b61-8340-2111da4a2144::" providerId="AD" clId="Web-{94475F59-2769-03DE-624B-9DAA64627C1B}" dt="2025-07-07T10:31:40.892" v="1"/>
          <ac:picMkLst>
            <pc:docMk/>
            <pc:sldMk cId="2832023768" sldId="383"/>
            <ac:picMk id="9" creationId="{EF0BA0D7-B8B2-E304-B0FC-20BBEACC2CC9}"/>
          </ac:picMkLst>
        </pc:picChg>
      </pc:sldChg>
      <pc:sldChg chg="modSp">
        <pc:chgData name="Guest User" userId="S::urn:spo:tenantanon#9f452a3f-3a64-4b61-8340-2111da4a2144::" providerId="AD" clId="Web-{94475F59-2769-03DE-624B-9DAA64627C1B}" dt="2025-07-07T10:32:38.549" v="3"/>
        <pc:sldMkLst>
          <pc:docMk/>
          <pc:sldMk cId="2388574612" sldId="384"/>
        </pc:sldMkLst>
        <pc:picChg chg="mod">
          <ac:chgData name="Guest User" userId="S::urn:spo:tenantanon#9f452a3f-3a64-4b61-8340-2111da4a2144::" providerId="AD" clId="Web-{94475F59-2769-03DE-624B-9DAA64627C1B}" dt="2025-07-07T10:32:07.877" v="2"/>
          <ac:picMkLst>
            <pc:docMk/>
            <pc:sldMk cId="2388574612" sldId="384"/>
            <ac:picMk id="4" creationId="{BAD1F3E9-D1EC-A2DA-6173-EB3D827E148E}"/>
          </ac:picMkLst>
        </pc:picChg>
        <pc:picChg chg="mod">
          <ac:chgData name="Guest User" userId="S::urn:spo:tenantanon#9f452a3f-3a64-4b61-8340-2111da4a2144::" providerId="AD" clId="Web-{94475F59-2769-03DE-624B-9DAA64627C1B}" dt="2025-07-07T10:32:38.549" v="3"/>
          <ac:picMkLst>
            <pc:docMk/>
            <pc:sldMk cId="2388574612" sldId="384"/>
            <ac:picMk id="6" creationId="{40D34C32-1CD6-28D5-1B03-CC72090D2ECB}"/>
          </ac:picMkLst>
        </pc:picChg>
      </pc:sldChg>
    </pc:docChg>
  </pc:docChgLst>
  <pc:docChgLst>
    <pc:chgData name="Stefano Marchetti" userId="3bf8cbeb-8408-479d-a09b-695e13a1d95a" providerId="ADAL" clId="{D4EAB7CE-1FFE-714D-9894-5CE27C84FA71}"/>
    <pc:docChg chg="undo custSel addSld delSld modSld sldOrd">
      <pc:chgData name="Stefano Marchetti" userId="3bf8cbeb-8408-479d-a09b-695e13a1d95a" providerId="ADAL" clId="{D4EAB7CE-1FFE-714D-9894-5CE27C84FA71}" dt="2025-03-03T10:18:46.722" v="2470" actId="14100"/>
      <pc:docMkLst>
        <pc:docMk/>
      </pc:docMkLst>
      <pc:sldChg chg="addSp delSp modSp del mod">
        <pc:chgData name="Stefano Marchetti" userId="3bf8cbeb-8408-479d-a09b-695e13a1d95a" providerId="ADAL" clId="{D4EAB7CE-1FFE-714D-9894-5CE27C84FA71}" dt="2025-02-27T15:34:14.132" v="841" actId="2696"/>
        <pc:sldMkLst>
          <pc:docMk/>
          <pc:sldMk cId="2594566136" sldId="344"/>
        </pc:sldMkLst>
      </pc:sldChg>
      <pc:sldChg chg="del">
        <pc:chgData name="Stefano Marchetti" userId="3bf8cbeb-8408-479d-a09b-695e13a1d95a" providerId="ADAL" clId="{D4EAB7CE-1FFE-714D-9894-5CE27C84FA71}" dt="2025-02-27T15:10:37.152" v="0" actId="2696"/>
        <pc:sldMkLst>
          <pc:docMk/>
          <pc:sldMk cId="2741218707" sldId="377"/>
        </pc:sldMkLst>
      </pc:sldChg>
      <pc:sldChg chg="ord">
        <pc:chgData name="Stefano Marchetti" userId="3bf8cbeb-8408-479d-a09b-695e13a1d95a" providerId="ADAL" clId="{D4EAB7CE-1FFE-714D-9894-5CE27C84FA71}" dt="2025-02-27T15:28:58.976" v="713" actId="20578"/>
        <pc:sldMkLst>
          <pc:docMk/>
          <pc:sldMk cId="1328556081" sldId="378"/>
        </pc:sldMkLst>
      </pc:sldChg>
      <pc:sldChg chg="del">
        <pc:chgData name="Stefano Marchetti" userId="3bf8cbeb-8408-479d-a09b-695e13a1d95a" providerId="ADAL" clId="{D4EAB7CE-1FFE-714D-9894-5CE27C84FA71}" dt="2025-02-27T15:10:55.124" v="15" actId="2696"/>
        <pc:sldMkLst>
          <pc:docMk/>
          <pc:sldMk cId="3017582420" sldId="380"/>
        </pc:sldMkLst>
      </pc:sldChg>
      <pc:sldChg chg="del">
        <pc:chgData name="Stefano Marchetti" userId="3bf8cbeb-8408-479d-a09b-695e13a1d95a" providerId="ADAL" clId="{D4EAB7CE-1FFE-714D-9894-5CE27C84FA71}" dt="2025-02-27T15:10:53.828" v="12" actId="2696"/>
        <pc:sldMkLst>
          <pc:docMk/>
          <pc:sldMk cId="1209647492" sldId="382"/>
        </pc:sldMkLst>
      </pc:sldChg>
      <pc:sldChg chg="del">
        <pc:chgData name="Stefano Marchetti" userId="3bf8cbeb-8408-479d-a09b-695e13a1d95a" providerId="ADAL" clId="{D4EAB7CE-1FFE-714D-9894-5CE27C84FA71}" dt="2025-02-27T15:10:53.387" v="11" actId="2696"/>
        <pc:sldMkLst>
          <pc:docMk/>
          <pc:sldMk cId="2312358019" sldId="383"/>
        </pc:sldMkLst>
      </pc:sldChg>
      <pc:sldChg chg="del">
        <pc:chgData name="Stefano Marchetti" userId="3bf8cbeb-8408-479d-a09b-695e13a1d95a" providerId="ADAL" clId="{D4EAB7CE-1FFE-714D-9894-5CE27C84FA71}" dt="2025-02-27T15:11:01.721" v="16" actId="2696"/>
        <pc:sldMkLst>
          <pc:docMk/>
          <pc:sldMk cId="1275350651" sldId="384"/>
        </pc:sldMkLst>
      </pc:sldChg>
      <pc:sldChg chg="del">
        <pc:chgData name="Stefano Marchetti" userId="3bf8cbeb-8408-479d-a09b-695e13a1d95a" providerId="ADAL" clId="{D4EAB7CE-1FFE-714D-9894-5CE27C84FA71}" dt="2025-02-27T15:11:02.201" v="17" actId="2696"/>
        <pc:sldMkLst>
          <pc:docMk/>
          <pc:sldMk cId="1043437385" sldId="391"/>
        </pc:sldMkLst>
      </pc:sldChg>
      <pc:sldChg chg="del">
        <pc:chgData name="Stefano Marchetti" userId="3bf8cbeb-8408-479d-a09b-695e13a1d95a" providerId="ADAL" clId="{D4EAB7CE-1FFE-714D-9894-5CE27C84FA71}" dt="2025-02-27T15:10:54.266" v="13" actId="2696"/>
        <pc:sldMkLst>
          <pc:docMk/>
          <pc:sldMk cId="2466204279" sldId="392"/>
        </pc:sldMkLst>
      </pc:sldChg>
      <pc:sldChg chg="del">
        <pc:chgData name="Stefano Marchetti" userId="3bf8cbeb-8408-479d-a09b-695e13a1d95a" providerId="ADAL" clId="{D4EAB7CE-1FFE-714D-9894-5CE27C84FA71}" dt="2025-02-27T15:10:54.710" v="14" actId="2696"/>
        <pc:sldMkLst>
          <pc:docMk/>
          <pc:sldMk cId="2920876788" sldId="393"/>
        </pc:sldMkLst>
      </pc:sldChg>
      <pc:sldChg chg="del">
        <pc:chgData name="Stefano Marchetti" userId="3bf8cbeb-8408-479d-a09b-695e13a1d95a" providerId="ADAL" clId="{D4EAB7CE-1FFE-714D-9894-5CE27C84FA71}" dt="2025-02-27T15:12:04.990" v="92" actId="2696"/>
        <pc:sldMkLst>
          <pc:docMk/>
          <pc:sldMk cId="925183273" sldId="395"/>
        </pc:sldMkLst>
      </pc:sldChg>
      <pc:sldChg chg="del">
        <pc:chgData name="Stefano Marchetti" userId="3bf8cbeb-8408-479d-a09b-695e13a1d95a" providerId="ADAL" clId="{D4EAB7CE-1FFE-714D-9894-5CE27C84FA71}" dt="2025-02-27T15:12:02.746" v="90" actId="2696"/>
        <pc:sldMkLst>
          <pc:docMk/>
          <pc:sldMk cId="2105970353" sldId="445"/>
        </pc:sldMkLst>
      </pc:sldChg>
      <pc:sldChg chg="del">
        <pc:chgData name="Stefano Marchetti" userId="3bf8cbeb-8408-479d-a09b-695e13a1d95a" providerId="ADAL" clId="{D4EAB7CE-1FFE-714D-9894-5CE27C84FA71}" dt="2025-02-27T15:12:01.921" v="89" actId="2696"/>
        <pc:sldMkLst>
          <pc:docMk/>
          <pc:sldMk cId="2845771163" sldId="448"/>
        </pc:sldMkLst>
      </pc:sldChg>
      <pc:sldChg chg="modSp del mod">
        <pc:chgData name="Stefano Marchetti" userId="3bf8cbeb-8408-479d-a09b-695e13a1d95a" providerId="ADAL" clId="{D4EAB7CE-1FFE-714D-9894-5CE27C84FA71}" dt="2025-02-27T15:11:48.782" v="50" actId="2696"/>
        <pc:sldMkLst>
          <pc:docMk/>
          <pc:sldMk cId="1047762338" sldId="449"/>
        </pc:sldMkLst>
      </pc:sldChg>
      <pc:sldChg chg="del">
        <pc:chgData name="Stefano Marchetti" userId="3bf8cbeb-8408-479d-a09b-695e13a1d95a" providerId="ADAL" clId="{D4EAB7CE-1FFE-714D-9894-5CE27C84FA71}" dt="2025-02-27T15:12:03.487" v="91" actId="2696"/>
        <pc:sldMkLst>
          <pc:docMk/>
          <pc:sldMk cId="2768479192" sldId="450"/>
        </pc:sldMkLst>
      </pc:sldChg>
      <pc:sldChg chg="del">
        <pc:chgData name="Stefano Marchetti" userId="3bf8cbeb-8408-479d-a09b-695e13a1d95a" providerId="ADAL" clId="{D4EAB7CE-1FFE-714D-9894-5CE27C84FA71}" dt="2025-02-27T15:10:39.603" v="1" actId="2696"/>
        <pc:sldMkLst>
          <pc:docMk/>
          <pc:sldMk cId="3059049505" sldId="451"/>
        </pc:sldMkLst>
      </pc:sldChg>
      <pc:sldChg chg="del">
        <pc:chgData name="Stefano Marchetti" userId="3bf8cbeb-8408-479d-a09b-695e13a1d95a" providerId="ADAL" clId="{D4EAB7CE-1FFE-714D-9894-5CE27C84FA71}" dt="2025-02-27T15:10:52.867" v="10" actId="2696"/>
        <pc:sldMkLst>
          <pc:docMk/>
          <pc:sldMk cId="4233933751" sldId="452"/>
        </pc:sldMkLst>
      </pc:sldChg>
      <pc:sldChg chg="del">
        <pc:chgData name="Stefano Marchetti" userId="3bf8cbeb-8408-479d-a09b-695e13a1d95a" providerId="ADAL" clId="{D4EAB7CE-1FFE-714D-9894-5CE27C84FA71}" dt="2025-02-27T15:12:05.641" v="93" actId="2696"/>
        <pc:sldMkLst>
          <pc:docMk/>
          <pc:sldMk cId="2707548974" sldId="453"/>
        </pc:sldMkLst>
      </pc:sldChg>
      <pc:sldChg chg="del">
        <pc:chgData name="Stefano Marchetti" userId="3bf8cbeb-8408-479d-a09b-695e13a1d95a" providerId="ADAL" clId="{D4EAB7CE-1FFE-714D-9894-5CE27C84FA71}" dt="2025-02-27T15:12:06.231" v="94" actId="2696"/>
        <pc:sldMkLst>
          <pc:docMk/>
          <pc:sldMk cId="2779936450" sldId="455"/>
        </pc:sldMkLst>
      </pc:sldChg>
      <pc:sldChg chg="del">
        <pc:chgData name="Stefano Marchetti" userId="3bf8cbeb-8408-479d-a09b-695e13a1d95a" providerId="ADAL" clId="{D4EAB7CE-1FFE-714D-9894-5CE27C84FA71}" dt="2025-02-27T15:12:07.303" v="97" actId="2696"/>
        <pc:sldMkLst>
          <pc:docMk/>
          <pc:sldMk cId="2749307161" sldId="456"/>
        </pc:sldMkLst>
      </pc:sldChg>
      <pc:sldChg chg="del">
        <pc:chgData name="Stefano Marchetti" userId="3bf8cbeb-8408-479d-a09b-695e13a1d95a" providerId="ADAL" clId="{D4EAB7CE-1FFE-714D-9894-5CE27C84FA71}" dt="2025-02-27T15:12:07.627" v="98" actId="2696"/>
        <pc:sldMkLst>
          <pc:docMk/>
          <pc:sldMk cId="61447995" sldId="458"/>
        </pc:sldMkLst>
      </pc:sldChg>
      <pc:sldChg chg="del">
        <pc:chgData name="Stefano Marchetti" userId="3bf8cbeb-8408-479d-a09b-695e13a1d95a" providerId="ADAL" clId="{D4EAB7CE-1FFE-714D-9894-5CE27C84FA71}" dt="2025-02-27T15:12:06.564" v="95" actId="2696"/>
        <pc:sldMkLst>
          <pc:docMk/>
          <pc:sldMk cId="345655589" sldId="459"/>
        </pc:sldMkLst>
      </pc:sldChg>
      <pc:sldChg chg="del">
        <pc:chgData name="Stefano Marchetti" userId="3bf8cbeb-8408-479d-a09b-695e13a1d95a" providerId="ADAL" clId="{D4EAB7CE-1FFE-714D-9894-5CE27C84FA71}" dt="2025-02-27T15:12:40.272" v="113" actId="2696"/>
        <pc:sldMkLst>
          <pc:docMk/>
          <pc:sldMk cId="4263293044" sldId="461"/>
        </pc:sldMkLst>
      </pc:sldChg>
      <pc:sldChg chg="del">
        <pc:chgData name="Stefano Marchetti" userId="3bf8cbeb-8408-479d-a09b-695e13a1d95a" providerId="ADAL" clId="{D4EAB7CE-1FFE-714D-9894-5CE27C84FA71}" dt="2025-02-27T15:12:40.606" v="114" actId="2696"/>
        <pc:sldMkLst>
          <pc:docMk/>
          <pc:sldMk cId="3422740396" sldId="463"/>
        </pc:sldMkLst>
      </pc:sldChg>
      <pc:sldChg chg="del">
        <pc:chgData name="Stefano Marchetti" userId="3bf8cbeb-8408-479d-a09b-695e13a1d95a" providerId="ADAL" clId="{D4EAB7CE-1FFE-714D-9894-5CE27C84FA71}" dt="2025-02-27T15:12:40.929" v="115" actId="2696"/>
        <pc:sldMkLst>
          <pc:docMk/>
          <pc:sldMk cId="2109623651" sldId="464"/>
        </pc:sldMkLst>
      </pc:sldChg>
      <pc:sldChg chg="del">
        <pc:chgData name="Stefano Marchetti" userId="3bf8cbeb-8408-479d-a09b-695e13a1d95a" providerId="ADAL" clId="{D4EAB7CE-1FFE-714D-9894-5CE27C84FA71}" dt="2025-02-27T15:12:41.903" v="118" actId="2696"/>
        <pc:sldMkLst>
          <pc:docMk/>
          <pc:sldMk cId="960753224" sldId="466"/>
        </pc:sldMkLst>
      </pc:sldChg>
      <pc:sldChg chg="del">
        <pc:chgData name="Stefano Marchetti" userId="3bf8cbeb-8408-479d-a09b-695e13a1d95a" providerId="ADAL" clId="{D4EAB7CE-1FFE-714D-9894-5CE27C84FA71}" dt="2025-02-27T15:12:43.030" v="119" actId="2696"/>
        <pc:sldMkLst>
          <pc:docMk/>
          <pc:sldMk cId="520299504" sldId="467"/>
        </pc:sldMkLst>
      </pc:sldChg>
      <pc:sldChg chg="del">
        <pc:chgData name="Stefano Marchetti" userId="3bf8cbeb-8408-479d-a09b-695e13a1d95a" providerId="ADAL" clId="{D4EAB7CE-1FFE-714D-9894-5CE27C84FA71}" dt="2025-02-27T15:12:41.589" v="117" actId="2696"/>
        <pc:sldMkLst>
          <pc:docMk/>
          <pc:sldMk cId="2773541155" sldId="468"/>
        </pc:sldMkLst>
      </pc:sldChg>
      <pc:sldChg chg="modSp mod ord modShow">
        <pc:chgData name="Stefano Marchetti" userId="3bf8cbeb-8408-479d-a09b-695e13a1d95a" providerId="ADAL" clId="{D4EAB7CE-1FFE-714D-9894-5CE27C84FA71}" dt="2025-02-28T13:08:25.110" v="1246" actId="1076"/>
        <pc:sldMkLst>
          <pc:docMk/>
          <pc:sldMk cId="1362473486" sldId="471"/>
        </pc:sldMkLst>
      </pc:sldChg>
      <pc:sldChg chg="del">
        <pc:chgData name="Stefano Marchetti" userId="3bf8cbeb-8408-479d-a09b-695e13a1d95a" providerId="ADAL" clId="{D4EAB7CE-1FFE-714D-9894-5CE27C84FA71}" dt="2025-02-27T15:12:06.879" v="96" actId="2696"/>
        <pc:sldMkLst>
          <pc:docMk/>
          <pc:sldMk cId="2695043073" sldId="477"/>
        </pc:sldMkLst>
      </pc:sldChg>
      <pc:sldChg chg="del">
        <pc:chgData name="Stefano Marchetti" userId="3bf8cbeb-8408-479d-a09b-695e13a1d95a" providerId="ADAL" clId="{D4EAB7CE-1FFE-714D-9894-5CE27C84FA71}" dt="2025-02-27T15:12:41.237" v="116" actId="2696"/>
        <pc:sldMkLst>
          <pc:docMk/>
          <pc:sldMk cId="1640061303" sldId="478"/>
        </pc:sldMkLst>
      </pc:sldChg>
      <pc:sldChg chg="del">
        <pc:chgData name="Stefano Marchetti" userId="3bf8cbeb-8408-479d-a09b-695e13a1d95a" providerId="ADAL" clId="{D4EAB7CE-1FFE-714D-9894-5CE27C84FA71}" dt="2025-02-27T15:12:53.663" v="121" actId="2696"/>
        <pc:sldMkLst>
          <pc:docMk/>
          <pc:sldMk cId="3306556694" sldId="479"/>
        </pc:sldMkLst>
      </pc:sldChg>
      <pc:sldChg chg="del">
        <pc:chgData name="Stefano Marchetti" userId="3bf8cbeb-8408-479d-a09b-695e13a1d95a" providerId="ADAL" clId="{D4EAB7CE-1FFE-714D-9894-5CE27C84FA71}" dt="2025-02-27T15:12:52.758" v="120" actId="2696"/>
        <pc:sldMkLst>
          <pc:docMk/>
          <pc:sldMk cId="1080033175" sldId="480"/>
        </pc:sldMkLst>
      </pc:sldChg>
      <pc:sldChg chg="addSp modSp add del mod modShow">
        <pc:chgData name="Stefano Marchetti" userId="3bf8cbeb-8408-479d-a09b-695e13a1d95a" providerId="ADAL" clId="{D4EAB7CE-1FFE-714D-9894-5CE27C84FA71}" dt="2025-02-28T14:25:39.697" v="2363" actId="207"/>
        <pc:sldMkLst>
          <pc:docMk/>
          <pc:sldMk cId="3759851423" sldId="481"/>
        </pc:sldMkLst>
      </pc:sldChg>
      <pc:sldChg chg="addSp modSp add del mod modShow">
        <pc:chgData name="Stefano Marchetti" userId="3bf8cbeb-8408-479d-a09b-695e13a1d95a" providerId="ADAL" clId="{D4EAB7CE-1FFE-714D-9894-5CE27C84FA71}" dt="2025-02-28T14:25:46.555" v="2366" actId="14100"/>
        <pc:sldMkLst>
          <pc:docMk/>
          <pc:sldMk cId="3382510870" sldId="482"/>
        </pc:sldMkLst>
      </pc:sldChg>
      <pc:sldChg chg="addSp delSp modSp add del mod modShow">
        <pc:chgData name="Stefano Marchetti" userId="3bf8cbeb-8408-479d-a09b-695e13a1d95a" providerId="ADAL" clId="{D4EAB7CE-1FFE-714D-9894-5CE27C84FA71}" dt="2025-03-03T09:19:07.902" v="2460" actId="207"/>
        <pc:sldMkLst>
          <pc:docMk/>
          <pc:sldMk cId="2832084080" sldId="483"/>
        </pc:sldMkLst>
      </pc:sldChg>
      <pc:sldChg chg="del">
        <pc:chgData name="Stefano Marchetti" userId="3bf8cbeb-8408-479d-a09b-695e13a1d95a" providerId="ADAL" clId="{D4EAB7CE-1FFE-714D-9894-5CE27C84FA71}" dt="2025-02-27T15:12:17.592" v="104" actId="2696"/>
        <pc:sldMkLst>
          <pc:docMk/>
          <pc:sldMk cId="2360085108" sldId="484"/>
        </pc:sldMkLst>
      </pc:sldChg>
      <pc:sldChg chg="del">
        <pc:chgData name="Stefano Marchetti" userId="3bf8cbeb-8408-479d-a09b-695e13a1d95a" providerId="ADAL" clId="{D4EAB7CE-1FFE-714D-9894-5CE27C84FA71}" dt="2025-02-27T15:12:14.577" v="99" actId="2696"/>
        <pc:sldMkLst>
          <pc:docMk/>
          <pc:sldMk cId="3726030355" sldId="485"/>
        </pc:sldMkLst>
      </pc:sldChg>
      <pc:sldChg chg="add del">
        <pc:chgData name="Stefano Marchetti" userId="3bf8cbeb-8408-479d-a09b-695e13a1d95a" providerId="ADAL" clId="{D4EAB7CE-1FFE-714D-9894-5CE27C84FA71}" dt="2025-02-27T15:30:30.019" v="759"/>
        <pc:sldMkLst>
          <pc:docMk/>
          <pc:sldMk cId="2901409816" sldId="487"/>
        </pc:sldMkLst>
      </pc:sldChg>
      <pc:sldChg chg="del">
        <pc:chgData name="Stefano Marchetti" userId="3bf8cbeb-8408-479d-a09b-695e13a1d95a" providerId="ADAL" clId="{D4EAB7CE-1FFE-714D-9894-5CE27C84FA71}" dt="2025-02-27T15:21:15.949" v="449" actId="2696"/>
        <pc:sldMkLst>
          <pc:docMk/>
          <pc:sldMk cId="1196000166" sldId="488"/>
        </pc:sldMkLst>
      </pc:sldChg>
      <pc:sldChg chg="del">
        <pc:chgData name="Stefano Marchetti" userId="3bf8cbeb-8408-479d-a09b-695e13a1d95a" providerId="ADAL" clId="{D4EAB7CE-1FFE-714D-9894-5CE27C84FA71}" dt="2025-02-27T15:12:39.057" v="110" actId="2696"/>
        <pc:sldMkLst>
          <pc:docMk/>
          <pc:sldMk cId="770010313" sldId="490"/>
        </pc:sldMkLst>
      </pc:sldChg>
      <pc:sldChg chg="del">
        <pc:chgData name="Stefano Marchetti" userId="3bf8cbeb-8408-479d-a09b-695e13a1d95a" providerId="ADAL" clId="{D4EAB7CE-1FFE-714D-9894-5CE27C84FA71}" dt="2025-02-27T15:12:39.558" v="111" actId="2696"/>
        <pc:sldMkLst>
          <pc:docMk/>
          <pc:sldMk cId="1000579061" sldId="491"/>
        </pc:sldMkLst>
      </pc:sldChg>
      <pc:sldChg chg="addSp delSp modSp mod">
        <pc:chgData name="Stefano Marchetti" userId="3bf8cbeb-8408-479d-a09b-695e13a1d95a" providerId="ADAL" clId="{D4EAB7CE-1FFE-714D-9894-5CE27C84FA71}" dt="2025-02-27T15:21:32.425" v="451" actId="1076"/>
        <pc:sldMkLst>
          <pc:docMk/>
          <pc:sldMk cId="2700905317" sldId="493"/>
        </pc:sldMkLst>
      </pc:sldChg>
      <pc:sldChg chg="del">
        <pc:chgData name="Stefano Marchetti" userId="3bf8cbeb-8408-479d-a09b-695e13a1d95a" providerId="ADAL" clId="{D4EAB7CE-1FFE-714D-9894-5CE27C84FA71}" dt="2025-02-27T15:12:36.974" v="109" actId="2696"/>
        <pc:sldMkLst>
          <pc:docMk/>
          <pc:sldMk cId="3205500268" sldId="496"/>
        </pc:sldMkLst>
      </pc:sldChg>
      <pc:sldChg chg="del">
        <pc:chgData name="Stefano Marchetti" userId="3bf8cbeb-8408-479d-a09b-695e13a1d95a" providerId="ADAL" clId="{D4EAB7CE-1FFE-714D-9894-5CE27C84FA71}" dt="2025-02-27T15:10:52.177" v="9" actId="2696"/>
        <pc:sldMkLst>
          <pc:docMk/>
          <pc:sldMk cId="320097932" sldId="497"/>
        </pc:sldMkLst>
      </pc:sldChg>
      <pc:sldChg chg="del">
        <pc:chgData name="Stefano Marchetti" userId="3bf8cbeb-8408-479d-a09b-695e13a1d95a" providerId="ADAL" clId="{D4EAB7CE-1FFE-714D-9894-5CE27C84FA71}" dt="2025-02-27T15:12:17.885" v="105" actId="2696"/>
        <pc:sldMkLst>
          <pc:docMk/>
          <pc:sldMk cId="852187812" sldId="498"/>
        </pc:sldMkLst>
      </pc:sldChg>
      <pc:sldChg chg="del">
        <pc:chgData name="Stefano Marchetti" userId="3bf8cbeb-8408-479d-a09b-695e13a1d95a" providerId="ADAL" clId="{D4EAB7CE-1FFE-714D-9894-5CE27C84FA71}" dt="2025-02-27T15:12:39.955" v="112" actId="2696"/>
        <pc:sldMkLst>
          <pc:docMk/>
          <pc:sldMk cId="510119452" sldId="499"/>
        </pc:sldMkLst>
      </pc:sldChg>
      <pc:sldChg chg="del">
        <pc:chgData name="Stefano Marchetti" userId="3bf8cbeb-8408-479d-a09b-695e13a1d95a" providerId="ADAL" clId="{D4EAB7CE-1FFE-714D-9894-5CE27C84FA71}" dt="2025-02-27T15:12:26.101" v="106" actId="2696"/>
        <pc:sldMkLst>
          <pc:docMk/>
          <pc:sldMk cId="1938382421" sldId="502"/>
        </pc:sldMkLst>
      </pc:sldChg>
      <pc:sldChg chg="del">
        <pc:chgData name="Stefano Marchetti" userId="3bf8cbeb-8408-479d-a09b-695e13a1d95a" providerId="ADAL" clId="{D4EAB7CE-1FFE-714D-9894-5CE27C84FA71}" dt="2025-02-27T15:21:13.348" v="446" actId="2696"/>
        <pc:sldMkLst>
          <pc:docMk/>
          <pc:sldMk cId="1307678132" sldId="503"/>
        </pc:sldMkLst>
      </pc:sldChg>
      <pc:sldChg chg="del">
        <pc:chgData name="Stefano Marchetti" userId="3bf8cbeb-8408-479d-a09b-695e13a1d95a" providerId="ADAL" clId="{D4EAB7CE-1FFE-714D-9894-5CE27C84FA71}" dt="2025-02-27T15:12:16.505" v="103" actId="2696"/>
        <pc:sldMkLst>
          <pc:docMk/>
          <pc:sldMk cId="2268038784" sldId="504"/>
        </pc:sldMkLst>
      </pc:sldChg>
      <pc:sldChg chg="del">
        <pc:chgData name="Stefano Marchetti" userId="3bf8cbeb-8408-479d-a09b-695e13a1d95a" providerId="ADAL" clId="{D4EAB7CE-1FFE-714D-9894-5CE27C84FA71}" dt="2025-02-27T15:18:15.011" v="287" actId="2696"/>
        <pc:sldMkLst>
          <pc:docMk/>
          <pc:sldMk cId="3925259496" sldId="505"/>
        </pc:sldMkLst>
      </pc:sldChg>
      <pc:sldChg chg="del">
        <pc:chgData name="Stefano Marchetti" userId="3bf8cbeb-8408-479d-a09b-695e13a1d95a" providerId="ADAL" clId="{D4EAB7CE-1FFE-714D-9894-5CE27C84FA71}" dt="2025-02-27T15:21:11.183" v="445" actId="2696"/>
        <pc:sldMkLst>
          <pc:docMk/>
          <pc:sldMk cId="3574168184" sldId="506"/>
        </pc:sldMkLst>
      </pc:sldChg>
      <pc:sldChg chg="del">
        <pc:chgData name="Stefano Marchetti" userId="3bf8cbeb-8408-479d-a09b-695e13a1d95a" providerId="ADAL" clId="{D4EAB7CE-1FFE-714D-9894-5CE27C84FA71}" dt="2025-02-27T15:12:35.680" v="108" actId="2696"/>
        <pc:sldMkLst>
          <pc:docMk/>
          <pc:sldMk cId="1365384229" sldId="507"/>
        </pc:sldMkLst>
      </pc:sldChg>
      <pc:sldChg chg="modSp del mod">
        <pc:chgData name="Stefano Marchetti" userId="3bf8cbeb-8408-479d-a09b-695e13a1d95a" providerId="ADAL" clId="{D4EAB7CE-1FFE-714D-9894-5CE27C84FA71}" dt="2025-02-27T15:21:10.783" v="444" actId="2696"/>
        <pc:sldMkLst>
          <pc:docMk/>
          <pc:sldMk cId="1355752898" sldId="509"/>
        </pc:sldMkLst>
      </pc:sldChg>
      <pc:sldChg chg="modSp mod">
        <pc:chgData name="Stefano Marchetti" userId="3bf8cbeb-8408-479d-a09b-695e13a1d95a" providerId="ADAL" clId="{D4EAB7CE-1FFE-714D-9894-5CE27C84FA71}" dt="2025-02-27T15:29:51.430" v="757" actId="1076"/>
        <pc:sldMkLst>
          <pc:docMk/>
          <pc:sldMk cId="3116135346" sldId="510"/>
        </pc:sldMkLst>
      </pc:sldChg>
      <pc:sldChg chg="del">
        <pc:chgData name="Stefano Marchetti" userId="3bf8cbeb-8408-479d-a09b-695e13a1d95a" providerId="ADAL" clId="{D4EAB7CE-1FFE-714D-9894-5CE27C84FA71}" dt="2025-02-27T15:21:14.920" v="448" actId="2696"/>
        <pc:sldMkLst>
          <pc:docMk/>
          <pc:sldMk cId="1744287087" sldId="511"/>
        </pc:sldMkLst>
      </pc:sldChg>
      <pc:sldChg chg="del">
        <pc:chgData name="Stefano Marchetti" userId="3bf8cbeb-8408-479d-a09b-695e13a1d95a" providerId="ADAL" clId="{D4EAB7CE-1FFE-714D-9894-5CE27C84FA71}" dt="2025-02-27T15:21:13.804" v="447" actId="2696"/>
        <pc:sldMkLst>
          <pc:docMk/>
          <pc:sldMk cId="4181589538" sldId="512"/>
        </pc:sldMkLst>
      </pc:sldChg>
      <pc:sldChg chg="del">
        <pc:chgData name="Stefano Marchetti" userId="3bf8cbeb-8408-479d-a09b-695e13a1d95a" providerId="ADAL" clId="{D4EAB7CE-1FFE-714D-9894-5CE27C84FA71}" dt="2025-02-27T15:12:33.272" v="107" actId="2696"/>
        <pc:sldMkLst>
          <pc:docMk/>
          <pc:sldMk cId="3987514717" sldId="513"/>
        </pc:sldMkLst>
      </pc:sldChg>
      <pc:sldChg chg="addSp delSp modSp new mod">
        <pc:chgData name="Stefano Marchetti" userId="3bf8cbeb-8408-479d-a09b-695e13a1d95a" providerId="ADAL" clId="{D4EAB7CE-1FFE-714D-9894-5CE27C84FA71}" dt="2025-03-03T10:18:12.510" v="2462"/>
        <pc:sldMkLst>
          <pc:docMk/>
          <pc:sldMk cId="328438639" sldId="514"/>
        </pc:sldMkLst>
      </pc:sldChg>
      <pc:sldChg chg="modSp add del mod">
        <pc:chgData name="Stefano Marchetti" userId="3bf8cbeb-8408-479d-a09b-695e13a1d95a" providerId="ADAL" clId="{D4EAB7CE-1FFE-714D-9894-5CE27C84FA71}" dt="2025-02-27T15:13:00.674" v="123" actId="2696"/>
        <pc:sldMkLst>
          <pc:docMk/>
          <pc:sldMk cId="2961109647" sldId="515"/>
        </pc:sldMkLst>
      </pc:sldChg>
      <pc:sldChg chg="addSp delSp modSp new mod">
        <pc:chgData name="Stefano Marchetti" userId="3bf8cbeb-8408-479d-a09b-695e13a1d95a" providerId="ADAL" clId="{D4EAB7CE-1FFE-714D-9894-5CE27C84FA71}" dt="2025-03-03T10:18:46.722" v="2470" actId="14100"/>
        <pc:sldMkLst>
          <pc:docMk/>
          <pc:sldMk cId="372102541" sldId="516"/>
        </pc:sldMkLst>
      </pc:sldChg>
      <pc:sldChg chg="addSp delSp modSp add mod">
        <pc:chgData name="Stefano Marchetti" userId="3bf8cbeb-8408-479d-a09b-695e13a1d95a" providerId="ADAL" clId="{D4EAB7CE-1FFE-714D-9894-5CE27C84FA71}" dt="2025-02-27T15:37:26.333" v="900" actId="20577"/>
        <pc:sldMkLst>
          <pc:docMk/>
          <pc:sldMk cId="2313306580" sldId="517"/>
        </pc:sldMkLst>
      </pc:sldChg>
      <pc:sldChg chg="addSp delSp modSp add mod ord">
        <pc:chgData name="Stefano Marchetti" userId="3bf8cbeb-8408-479d-a09b-695e13a1d95a" providerId="ADAL" clId="{D4EAB7CE-1FFE-714D-9894-5CE27C84FA71}" dt="2025-02-27T15:37:23.431" v="898" actId="20577"/>
        <pc:sldMkLst>
          <pc:docMk/>
          <pc:sldMk cId="1634583318" sldId="518"/>
        </pc:sldMkLst>
      </pc:sldChg>
      <pc:sldChg chg="addSp delSp modSp new mod ord">
        <pc:chgData name="Stefano Marchetti" userId="3bf8cbeb-8408-479d-a09b-695e13a1d95a" providerId="ADAL" clId="{D4EAB7CE-1FFE-714D-9894-5CE27C84FA71}" dt="2025-02-27T15:28:58.196" v="712" actId="20578"/>
        <pc:sldMkLst>
          <pc:docMk/>
          <pc:sldMk cId="3916554481" sldId="519"/>
        </pc:sldMkLst>
      </pc:sldChg>
      <pc:sldChg chg="addSp delSp modSp new mod">
        <pc:chgData name="Stefano Marchetti" userId="3bf8cbeb-8408-479d-a09b-695e13a1d95a" providerId="ADAL" clId="{D4EAB7CE-1FFE-714D-9894-5CE27C84FA71}" dt="2025-02-27T15:34:12.590" v="840" actId="1076"/>
        <pc:sldMkLst>
          <pc:docMk/>
          <pc:sldMk cId="1817843935" sldId="520"/>
        </pc:sldMkLst>
      </pc:sldChg>
      <pc:sldChg chg="addSp delSp modSp new mod">
        <pc:chgData name="Stefano Marchetti" userId="3bf8cbeb-8408-479d-a09b-695e13a1d95a" providerId="ADAL" clId="{D4EAB7CE-1FFE-714D-9894-5CE27C84FA71}" dt="2025-03-03T09:14:32.817" v="2442" actId="478"/>
        <pc:sldMkLst>
          <pc:docMk/>
          <pc:sldMk cId="236155697" sldId="521"/>
        </pc:sldMkLst>
      </pc:sldChg>
      <pc:sldChg chg="addSp delSp modSp add mod">
        <pc:chgData name="Stefano Marchetti" userId="3bf8cbeb-8408-479d-a09b-695e13a1d95a" providerId="ADAL" clId="{D4EAB7CE-1FFE-714D-9894-5CE27C84FA71}" dt="2025-03-03T09:14:21.312" v="2439" actId="1036"/>
        <pc:sldMkLst>
          <pc:docMk/>
          <pc:sldMk cId="3123199175" sldId="522"/>
        </pc:sldMkLst>
      </pc:sldChg>
      <pc:sldChg chg="addSp delSp modSp add mod ord">
        <pc:chgData name="Stefano Marchetti" userId="3bf8cbeb-8408-479d-a09b-695e13a1d95a" providerId="ADAL" clId="{D4EAB7CE-1FFE-714D-9894-5CE27C84FA71}" dt="2025-03-03T09:14:44.004" v="2447"/>
        <pc:sldMkLst>
          <pc:docMk/>
          <pc:sldMk cId="3907474001" sldId="523"/>
        </pc:sldMkLst>
      </pc:sldChg>
      <pc:sldChg chg="addSp delSp modSp new mod">
        <pc:chgData name="Stefano Marchetti" userId="3bf8cbeb-8408-479d-a09b-695e13a1d95a" providerId="ADAL" clId="{D4EAB7CE-1FFE-714D-9894-5CE27C84FA71}" dt="2025-02-28T13:56:03.350" v="1696" actId="1076"/>
        <pc:sldMkLst>
          <pc:docMk/>
          <pc:sldMk cId="3658157996" sldId="524"/>
        </pc:sldMkLst>
      </pc:sldChg>
      <pc:sldChg chg="addSp delSp modSp new del mod">
        <pc:chgData name="Stefano Marchetti" userId="3bf8cbeb-8408-479d-a09b-695e13a1d95a" providerId="ADAL" clId="{D4EAB7CE-1FFE-714D-9894-5CE27C84FA71}" dt="2025-02-28T14:24:19.794" v="2209" actId="2696"/>
        <pc:sldMkLst>
          <pc:docMk/>
          <pc:sldMk cId="3540153871" sldId="525"/>
        </pc:sldMkLst>
      </pc:sldChg>
    </pc:docChg>
  </pc:docChgLst>
  <pc:docChgLst>
    <pc:chgData name="Stefano Marchetti" userId="3bf8cbeb-8408-479d-a09b-695e13a1d95a" providerId="ADAL" clId="{445360B2-8ECD-4E6F-BA51-5867228A5E24}"/>
    <pc:docChg chg="undo custSel addSld modSld">
      <pc:chgData name="Stefano Marchetti" userId="3bf8cbeb-8408-479d-a09b-695e13a1d95a" providerId="ADAL" clId="{445360B2-8ECD-4E6F-BA51-5867228A5E24}" dt="2025-01-06T12:18:04.220" v="3270" actId="14100"/>
      <pc:docMkLst>
        <pc:docMk/>
      </pc:docMkLst>
      <pc:sldChg chg="addSp delSp modSp mod">
        <pc:chgData name="Stefano Marchetti" userId="3bf8cbeb-8408-479d-a09b-695e13a1d95a" providerId="ADAL" clId="{445360B2-8ECD-4E6F-BA51-5867228A5E24}" dt="2025-01-06T11:24:19.561" v="2824" actId="1076"/>
        <pc:sldMkLst>
          <pc:docMk/>
          <pc:sldMk cId="131117786" sldId="361"/>
        </pc:sldMkLst>
      </pc:sldChg>
      <pc:sldChg chg="modSp mod">
        <pc:chgData name="Stefano Marchetti" userId="3bf8cbeb-8408-479d-a09b-695e13a1d95a" providerId="ADAL" clId="{445360B2-8ECD-4E6F-BA51-5867228A5E24}" dt="2025-01-06T11:51:21.645" v="2971" actId="20577"/>
        <pc:sldMkLst>
          <pc:docMk/>
          <pc:sldMk cId="486659938" sldId="369"/>
        </pc:sldMkLst>
      </pc:sldChg>
      <pc:sldChg chg="modSp mod">
        <pc:chgData name="Stefano Marchetti" userId="3bf8cbeb-8408-479d-a09b-695e13a1d95a" providerId="ADAL" clId="{445360B2-8ECD-4E6F-BA51-5867228A5E24}" dt="2025-01-05T10:22:12.723" v="258" actId="1076"/>
        <pc:sldMkLst>
          <pc:docMk/>
          <pc:sldMk cId="1209647492" sldId="382"/>
        </pc:sldMkLst>
      </pc:sldChg>
      <pc:sldChg chg="modSp mod">
        <pc:chgData name="Stefano Marchetti" userId="3bf8cbeb-8408-479d-a09b-695e13a1d95a" providerId="ADAL" clId="{445360B2-8ECD-4E6F-BA51-5867228A5E24}" dt="2025-01-05T10:22:20.946" v="262" actId="1076"/>
        <pc:sldMkLst>
          <pc:docMk/>
          <pc:sldMk cId="2312358019" sldId="383"/>
        </pc:sldMkLst>
      </pc:sldChg>
      <pc:sldChg chg="addSp delSp modSp new mod">
        <pc:chgData name="Stefano Marchetti" userId="3bf8cbeb-8408-479d-a09b-695e13a1d95a" providerId="ADAL" clId="{445360B2-8ECD-4E6F-BA51-5867228A5E24}" dt="2025-01-06T11:39:25.962" v="2950" actId="207"/>
        <pc:sldMkLst>
          <pc:docMk/>
          <pc:sldMk cId="1373870212" sldId="385"/>
        </pc:sldMkLst>
      </pc:sldChg>
      <pc:sldChg chg="addSp delSp modSp new mod">
        <pc:chgData name="Stefano Marchetti" userId="3bf8cbeb-8408-479d-a09b-695e13a1d95a" providerId="ADAL" clId="{445360B2-8ECD-4E6F-BA51-5867228A5E24}" dt="2025-01-06T12:05:54.810" v="3116" actId="1076"/>
        <pc:sldMkLst>
          <pc:docMk/>
          <pc:sldMk cId="3942913125" sldId="386"/>
        </pc:sldMkLst>
      </pc:sldChg>
      <pc:sldChg chg="add">
        <pc:chgData name="Stefano Marchetti" userId="3bf8cbeb-8408-479d-a09b-695e13a1d95a" providerId="ADAL" clId="{445360B2-8ECD-4E6F-BA51-5867228A5E24}" dt="2025-01-06T11:21:33.538" v="2758"/>
        <pc:sldMkLst>
          <pc:docMk/>
          <pc:sldMk cId="2353089619" sldId="387"/>
        </pc:sldMkLst>
      </pc:sldChg>
      <pc:sldChg chg="addSp delSp modSp new mod">
        <pc:chgData name="Stefano Marchetti" userId="3bf8cbeb-8408-479d-a09b-695e13a1d95a" providerId="ADAL" clId="{445360B2-8ECD-4E6F-BA51-5867228A5E24}" dt="2025-01-06T11:28:34.529" v="2933" actId="1076"/>
        <pc:sldMkLst>
          <pc:docMk/>
          <pc:sldMk cId="556845053" sldId="388"/>
        </pc:sldMkLst>
      </pc:sldChg>
      <pc:sldChg chg="modSp new mod">
        <pc:chgData name="Stefano Marchetti" userId="3bf8cbeb-8408-479d-a09b-695e13a1d95a" providerId="ADAL" clId="{445360B2-8ECD-4E6F-BA51-5867228A5E24}" dt="2025-01-06T11:56:41.475" v="3088" actId="1076"/>
        <pc:sldMkLst>
          <pc:docMk/>
          <pc:sldMk cId="3730440790" sldId="389"/>
        </pc:sldMkLst>
      </pc:sldChg>
      <pc:sldChg chg="addSp delSp modSp add mod">
        <pc:chgData name="Stefano Marchetti" userId="3bf8cbeb-8408-479d-a09b-695e13a1d95a" providerId="ADAL" clId="{445360B2-8ECD-4E6F-BA51-5867228A5E24}" dt="2025-01-06T12:18:04.220" v="3270" actId="14100"/>
        <pc:sldMkLst>
          <pc:docMk/>
          <pc:sldMk cId="3835051685" sldId="390"/>
        </pc:sldMkLst>
      </pc:sldChg>
    </pc:docChg>
  </pc:docChgLst>
  <pc:docChgLst>
    <pc:chgData name="Stefano Marchetti" userId="3bf8cbeb-8408-479d-a09b-695e13a1d95a" providerId="ADAL" clId="{A6B53889-18A3-C247-82D7-8D92E0D6F57F}"/>
    <pc:docChg chg="undo custSel addSld delSld modSld">
      <pc:chgData name="Stefano Marchetti" userId="3bf8cbeb-8408-479d-a09b-695e13a1d95a" providerId="ADAL" clId="{A6B53889-18A3-C247-82D7-8D92E0D6F57F}" dt="2025-07-07T15:14:23.119" v="3306" actId="1076"/>
      <pc:docMkLst>
        <pc:docMk/>
      </pc:docMkLst>
      <pc:sldChg chg="modSp del mod">
        <pc:chgData name="Stefano Marchetti" userId="3bf8cbeb-8408-479d-a09b-695e13a1d95a" providerId="ADAL" clId="{A6B53889-18A3-C247-82D7-8D92E0D6F57F}" dt="2025-07-02T14:14:02.480" v="2844" actId="2696"/>
        <pc:sldMkLst>
          <pc:docMk/>
          <pc:sldMk cId="1936517376" sldId="297"/>
        </pc:sldMkLst>
      </pc:sldChg>
      <pc:sldChg chg="addSp delSp modSp mod">
        <pc:chgData name="Stefano Marchetti" userId="3bf8cbeb-8408-479d-a09b-695e13a1d95a" providerId="ADAL" clId="{A6B53889-18A3-C247-82D7-8D92E0D6F57F}" dt="2025-07-02T13:25:25.514" v="1713" actId="1076"/>
        <pc:sldMkLst>
          <pc:docMk/>
          <pc:sldMk cId="912446455" sldId="380"/>
        </pc:sldMkLst>
        <pc:spChg chg="add mod">
          <ac:chgData name="Stefano Marchetti" userId="3bf8cbeb-8408-479d-a09b-695e13a1d95a" providerId="ADAL" clId="{A6B53889-18A3-C247-82D7-8D92E0D6F57F}" dt="2025-07-02T13:25:25.514" v="1713" actId="1076"/>
          <ac:spMkLst>
            <pc:docMk/>
            <pc:sldMk cId="912446455" sldId="380"/>
            <ac:spMk id="2" creationId="{CF6DD15E-7F12-0958-EA2F-AB14B97CC71A}"/>
          </ac:spMkLst>
        </pc:spChg>
        <pc:spChg chg="add mod">
          <ac:chgData name="Stefano Marchetti" userId="3bf8cbeb-8408-479d-a09b-695e13a1d95a" providerId="ADAL" clId="{A6B53889-18A3-C247-82D7-8D92E0D6F57F}" dt="2025-07-02T13:25:25.514" v="1713" actId="1076"/>
          <ac:spMkLst>
            <pc:docMk/>
            <pc:sldMk cId="912446455" sldId="380"/>
            <ac:spMk id="9" creationId="{92FAED19-E437-926F-BA7B-93628DE72E17}"/>
          </ac:spMkLst>
        </pc:spChg>
        <pc:spChg chg="add mod">
          <ac:chgData name="Stefano Marchetti" userId="3bf8cbeb-8408-479d-a09b-695e13a1d95a" providerId="ADAL" clId="{A6B53889-18A3-C247-82D7-8D92E0D6F57F}" dt="2025-07-02T13:25:25.514" v="1713" actId="1076"/>
          <ac:spMkLst>
            <pc:docMk/>
            <pc:sldMk cId="912446455" sldId="380"/>
            <ac:spMk id="10" creationId="{6E503E4D-BC2E-6373-379C-15BC3FB43D88}"/>
          </ac:spMkLst>
        </pc:spChg>
        <pc:spChg chg="add mod">
          <ac:chgData name="Stefano Marchetti" userId="3bf8cbeb-8408-479d-a09b-695e13a1d95a" providerId="ADAL" clId="{A6B53889-18A3-C247-82D7-8D92E0D6F57F}" dt="2025-07-02T13:25:25.514" v="1713" actId="1076"/>
          <ac:spMkLst>
            <pc:docMk/>
            <pc:sldMk cId="912446455" sldId="380"/>
            <ac:spMk id="12" creationId="{996212E0-C86B-785A-A215-01CF918C42DF}"/>
          </ac:spMkLst>
        </pc:spChg>
        <pc:spChg chg="mod">
          <ac:chgData name="Stefano Marchetti" userId="3bf8cbeb-8408-479d-a09b-695e13a1d95a" providerId="ADAL" clId="{A6B53889-18A3-C247-82D7-8D92E0D6F57F}" dt="2025-07-02T11:42:19.380" v="40" actId="20577"/>
          <ac:spMkLst>
            <pc:docMk/>
            <pc:sldMk cId="912446455" sldId="380"/>
            <ac:spMk id="32" creationId="{B81EFC07-9833-51C7-65AC-6E25AA637F3D}"/>
          </ac:spMkLst>
        </pc:spChg>
        <pc:picChg chg="add mod">
          <ac:chgData name="Stefano Marchetti" userId="3bf8cbeb-8408-479d-a09b-695e13a1d95a" providerId="ADAL" clId="{A6B53889-18A3-C247-82D7-8D92E0D6F57F}" dt="2025-07-02T13:25:25.514" v="1713" actId="1076"/>
          <ac:picMkLst>
            <pc:docMk/>
            <pc:sldMk cId="912446455" sldId="380"/>
            <ac:picMk id="3" creationId="{210DAC4E-D4CA-5879-7C2F-A3B12C6F9B80}"/>
          </ac:picMkLst>
        </pc:picChg>
        <pc:picChg chg="add mod">
          <ac:chgData name="Stefano Marchetti" userId="3bf8cbeb-8408-479d-a09b-695e13a1d95a" providerId="ADAL" clId="{A6B53889-18A3-C247-82D7-8D92E0D6F57F}" dt="2025-07-02T13:25:25.514" v="1713" actId="1076"/>
          <ac:picMkLst>
            <pc:docMk/>
            <pc:sldMk cId="912446455" sldId="380"/>
            <ac:picMk id="6" creationId="{E3D1F2DF-8D88-8B0F-FD6C-966C34B8A583}"/>
          </ac:picMkLst>
        </pc:picChg>
      </pc:sldChg>
      <pc:sldChg chg="del">
        <pc:chgData name="Stefano Marchetti" userId="3bf8cbeb-8408-479d-a09b-695e13a1d95a" providerId="ADAL" clId="{A6B53889-18A3-C247-82D7-8D92E0D6F57F}" dt="2025-07-02T11:42:13.264" v="15" actId="2696"/>
        <pc:sldMkLst>
          <pc:docMk/>
          <pc:sldMk cId="2590756229" sldId="381"/>
        </pc:sldMkLst>
      </pc:sldChg>
      <pc:sldChg chg="addSp delSp modSp add mod">
        <pc:chgData name="Stefano Marchetti" userId="3bf8cbeb-8408-479d-a09b-695e13a1d95a" providerId="ADAL" clId="{A6B53889-18A3-C247-82D7-8D92E0D6F57F}" dt="2025-07-07T15:13:13.297" v="3288" actId="20577"/>
        <pc:sldMkLst>
          <pc:docMk/>
          <pc:sldMk cId="3158532994" sldId="381"/>
        </pc:sldMkLst>
        <pc:spChg chg="add mod">
          <ac:chgData name="Stefano Marchetti" userId="3bf8cbeb-8408-479d-a09b-695e13a1d95a" providerId="ADAL" clId="{A6B53889-18A3-C247-82D7-8D92E0D6F57F}" dt="2025-07-07T15:13:13.297" v="3288" actId="20577"/>
          <ac:spMkLst>
            <pc:docMk/>
            <pc:sldMk cId="3158532994" sldId="381"/>
            <ac:spMk id="2" creationId="{D7D35B23-6BA4-33DA-3143-009C4EB356EF}"/>
          </ac:spMkLst>
        </pc:spChg>
        <pc:spChg chg="mod">
          <ac:chgData name="Stefano Marchetti" userId="3bf8cbeb-8408-479d-a09b-695e13a1d95a" providerId="ADAL" clId="{A6B53889-18A3-C247-82D7-8D92E0D6F57F}" dt="2025-07-02T11:42:30.340" v="58" actId="20577"/>
          <ac:spMkLst>
            <pc:docMk/>
            <pc:sldMk cId="3158532994" sldId="381"/>
            <ac:spMk id="32" creationId="{F7449BA1-52A9-568B-7E82-6690BC1872BA}"/>
          </ac:spMkLst>
        </pc:spChg>
        <pc:spChg chg="add mod">
          <ac:chgData name="Stefano Marchetti" userId="3bf8cbeb-8408-479d-a09b-695e13a1d95a" providerId="ADAL" clId="{A6B53889-18A3-C247-82D7-8D92E0D6F57F}" dt="2025-07-07T07:27:31.730" v="2861" actId="1076"/>
          <ac:spMkLst>
            <pc:docMk/>
            <pc:sldMk cId="3158532994" sldId="381"/>
            <ac:spMk id="63" creationId="{4AE281BD-C177-61B2-BDE0-5C1711F7737A}"/>
          </ac:spMkLst>
        </pc:spChg>
        <pc:spChg chg="add mod">
          <ac:chgData name="Stefano Marchetti" userId="3bf8cbeb-8408-479d-a09b-695e13a1d95a" providerId="ADAL" clId="{A6B53889-18A3-C247-82D7-8D92E0D6F57F}" dt="2025-07-02T13:26:25.979" v="1786" actId="207"/>
          <ac:spMkLst>
            <pc:docMk/>
            <pc:sldMk cId="3158532994" sldId="381"/>
            <ac:spMk id="64" creationId="{EA58FE21-D022-E680-C4EB-52BFE7FACBF7}"/>
          </ac:spMkLst>
        </pc:spChg>
        <pc:picChg chg="add mod">
          <ac:chgData name="Stefano Marchetti" userId="3bf8cbeb-8408-479d-a09b-695e13a1d95a" providerId="ADAL" clId="{A6B53889-18A3-C247-82D7-8D92E0D6F57F}" dt="2025-07-02T14:13:21.094" v="2803" actId="1076"/>
          <ac:picMkLst>
            <pc:docMk/>
            <pc:sldMk cId="3158532994" sldId="381"/>
            <ac:picMk id="3" creationId="{8E995841-9429-33A2-0E15-5CE81210CFF3}"/>
          </ac:picMkLst>
        </pc:picChg>
        <pc:picChg chg="add mod">
          <ac:chgData name="Stefano Marchetti" userId="3bf8cbeb-8408-479d-a09b-695e13a1d95a" providerId="ADAL" clId="{A6B53889-18A3-C247-82D7-8D92E0D6F57F}" dt="2025-07-07T07:27:29.713" v="2860" actId="14100"/>
          <ac:picMkLst>
            <pc:docMk/>
            <pc:sldMk cId="3158532994" sldId="381"/>
            <ac:picMk id="62" creationId="{DB6FF477-2F64-D692-A819-9873C29D58AE}"/>
          </ac:picMkLst>
        </pc:picChg>
      </pc:sldChg>
      <pc:sldChg chg="addSp delSp modSp add mod">
        <pc:chgData name="Stefano Marchetti" userId="3bf8cbeb-8408-479d-a09b-695e13a1d95a" providerId="ADAL" clId="{A6B53889-18A3-C247-82D7-8D92E0D6F57F}" dt="2025-07-02T12:34:09.777" v="1189" actId="1076"/>
        <pc:sldMkLst>
          <pc:docMk/>
          <pc:sldMk cId="3863802636" sldId="382"/>
        </pc:sldMkLst>
        <pc:spChg chg="mod">
          <ac:chgData name="Stefano Marchetti" userId="3bf8cbeb-8408-479d-a09b-695e13a1d95a" providerId="ADAL" clId="{A6B53889-18A3-C247-82D7-8D92E0D6F57F}" dt="2025-07-02T12:34:09.777" v="1189" actId="1076"/>
          <ac:spMkLst>
            <pc:docMk/>
            <pc:sldMk cId="3863802636" sldId="382"/>
            <ac:spMk id="32" creationId="{F9F804BD-C999-E2AC-06AE-A2E28CC56C2D}"/>
          </ac:spMkLst>
        </pc:spChg>
        <pc:picChg chg="add mod">
          <ac:chgData name="Stefano Marchetti" userId="3bf8cbeb-8408-479d-a09b-695e13a1d95a" providerId="ADAL" clId="{A6B53889-18A3-C247-82D7-8D92E0D6F57F}" dt="2025-07-02T12:01:16.420" v="491" actId="1076"/>
          <ac:picMkLst>
            <pc:docMk/>
            <pc:sldMk cId="3863802636" sldId="382"/>
            <ac:picMk id="6" creationId="{C3B24DE5-BC1F-E0A9-80D3-12F56C1326DE}"/>
          </ac:picMkLst>
        </pc:picChg>
      </pc:sldChg>
      <pc:sldChg chg="addSp delSp modSp new del mod">
        <pc:chgData name="Stefano Marchetti" userId="3bf8cbeb-8408-479d-a09b-695e13a1d95a" providerId="ADAL" clId="{A6B53889-18A3-C247-82D7-8D92E0D6F57F}" dt="2025-07-02T11:59:41.693" v="486" actId="2696"/>
        <pc:sldMkLst>
          <pc:docMk/>
          <pc:sldMk cId="218228484" sldId="383"/>
        </pc:sldMkLst>
      </pc:sldChg>
      <pc:sldChg chg="addSp modSp add mod">
        <pc:chgData name="Stefano Marchetti" userId="3bf8cbeb-8408-479d-a09b-695e13a1d95a" providerId="ADAL" clId="{A6B53889-18A3-C247-82D7-8D92E0D6F57F}" dt="2025-07-07T10:26:18.802" v="3274" actId="113"/>
        <pc:sldMkLst>
          <pc:docMk/>
          <pc:sldMk cId="2832023768" sldId="383"/>
        </pc:sldMkLst>
        <pc:spChg chg="add mod">
          <ac:chgData name="Stefano Marchetti" userId="3bf8cbeb-8408-479d-a09b-695e13a1d95a" providerId="ADAL" clId="{A6B53889-18A3-C247-82D7-8D92E0D6F57F}" dt="2025-07-07T10:26:18.802" v="3274" actId="113"/>
          <ac:spMkLst>
            <pc:docMk/>
            <pc:sldMk cId="2832023768" sldId="383"/>
            <ac:spMk id="2" creationId="{0FA7EB47-6D06-1CA1-42BC-7190B170F3AE}"/>
          </ac:spMkLst>
        </pc:spChg>
        <pc:spChg chg="add mod">
          <ac:chgData name="Stefano Marchetti" userId="3bf8cbeb-8408-479d-a09b-695e13a1d95a" providerId="ADAL" clId="{A6B53889-18A3-C247-82D7-8D92E0D6F57F}" dt="2025-07-07T07:32:42.241" v="3101" actId="1076"/>
          <ac:spMkLst>
            <pc:docMk/>
            <pc:sldMk cId="2832023768" sldId="383"/>
            <ac:spMk id="3" creationId="{621AB1A9-198F-72B5-47D8-40399F83B14D}"/>
          </ac:spMkLst>
        </pc:spChg>
        <pc:spChg chg="mod">
          <ac:chgData name="Stefano Marchetti" userId="3bf8cbeb-8408-479d-a09b-695e13a1d95a" providerId="ADAL" clId="{A6B53889-18A3-C247-82D7-8D92E0D6F57F}" dt="2025-07-07T10:23:58.685" v="3253" actId="20577"/>
          <ac:spMkLst>
            <pc:docMk/>
            <pc:sldMk cId="2832023768" sldId="383"/>
            <ac:spMk id="7" creationId="{F00440A6-0A7B-46DF-4D2B-D3508C645E69}"/>
          </ac:spMkLst>
        </pc:spChg>
        <pc:spChg chg="mod">
          <ac:chgData name="Stefano Marchetti" userId="3bf8cbeb-8408-479d-a09b-695e13a1d95a" providerId="ADAL" clId="{A6B53889-18A3-C247-82D7-8D92E0D6F57F}" dt="2025-07-02T12:12:31.772" v="710" actId="20577"/>
          <ac:spMkLst>
            <pc:docMk/>
            <pc:sldMk cId="2832023768" sldId="383"/>
            <ac:spMk id="32" creationId="{C3044480-417D-D453-23B4-6F7F0BE521D2}"/>
          </ac:spMkLst>
        </pc:spChg>
        <pc:graphicFrameChg chg="add mod modGraphic">
          <ac:chgData name="Stefano Marchetti" userId="3bf8cbeb-8408-479d-a09b-695e13a1d95a" providerId="ADAL" clId="{A6B53889-18A3-C247-82D7-8D92E0D6F57F}" dt="2025-07-07T10:24:54.853" v="3273" actId="20577"/>
          <ac:graphicFrameMkLst>
            <pc:docMk/>
            <pc:sldMk cId="2832023768" sldId="383"/>
            <ac:graphicFrameMk id="8" creationId="{2BC03599-059A-3300-8D8F-0A53344124B5}"/>
          </ac:graphicFrameMkLst>
        </pc:graphicFrameChg>
        <pc:picChg chg="add mod">
          <ac:chgData name="Stefano Marchetti" userId="3bf8cbeb-8408-479d-a09b-695e13a1d95a" providerId="ADAL" clId="{A6B53889-18A3-C247-82D7-8D92E0D6F57F}" dt="2025-07-07T10:24:21.450" v="3257" actId="1076"/>
          <ac:picMkLst>
            <pc:docMk/>
            <pc:sldMk cId="2832023768" sldId="383"/>
            <ac:picMk id="4" creationId="{C0A6923B-37CD-DB3E-C3B3-2435D5F965C6}"/>
          </ac:picMkLst>
        </pc:picChg>
        <pc:picChg chg="mod">
          <ac:chgData name="Stefano Marchetti" userId="3bf8cbeb-8408-479d-a09b-695e13a1d95a" providerId="ADAL" clId="{A6B53889-18A3-C247-82D7-8D92E0D6F57F}" dt="2025-07-02T12:05:41.951" v="624" actId="1076"/>
          <ac:picMkLst>
            <pc:docMk/>
            <pc:sldMk cId="2832023768" sldId="383"/>
            <ac:picMk id="6" creationId="{054FD58B-0451-3D2F-3BD1-157DFA03517A}"/>
          </ac:picMkLst>
        </pc:picChg>
      </pc:sldChg>
      <pc:sldChg chg="addSp delSp modSp new mod">
        <pc:chgData name="Stefano Marchetti" userId="3bf8cbeb-8408-479d-a09b-695e13a1d95a" providerId="ADAL" clId="{A6B53889-18A3-C247-82D7-8D92E0D6F57F}" dt="2025-07-07T10:27:28.417" v="3285" actId="1076"/>
        <pc:sldMkLst>
          <pc:docMk/>
          <pc:sldMk cId="2388574612" sldId="384"/>
        </pc:sldMkLst>
        <pc:spChg chg="mod">
          <ac:chgData name="Stefano Marchetti" userId="3bf8cbeb-8408-479d-a09b-695e13a1d95a" providerId="ADAL" clId="{A6B53889-18A3-C247-82D7-8D92E0D6F57F}" dt="2025-07-02T12:12:30.022" v="709" actId="20577"/>
          <ac:spMkLst>
            <pc:docMk/>
            <pc:sldMk cId="2388574612" sldId="384"/>
            <ac:spMk id="2" creationId="{854BA224-86C7-2B0D-0088-0693350C9AE2}"/>
          </ac:spMkLst>
        </pc:spChg>
        <pc:spChg chg="add mod">
          <ac:chgData name="Stefano Marchetti" userId="3bf8cbeb-8408-479d-a09b-695e13a1d95a" providerId="ADAL" clId="{A6B53889-18A3-C247-82D7-8D92E0D6F57F}" dt="2025-07-07T10:27:15.434" v="3281" actId="1076"/>
          <ac:spMkLst>
            <pc:docMk/>
            <pc:sldMk cId="2388574612" sldId="384"/>
            <ac:spMk id="5" creationId="{B5400921-F87E-1EC4-5BD5-3F62514468BB}"/>
          </ac:spMkLst>
        </pc:spChg>
        <pc:spChg chg="add del mod">
          <ac:chgData name="Stefano Marchetti" userId="3bf8cbeb-8408-479d-a09b-695e13a1d95a" providerId="ADAL" clId="{A6B53889-18A3-C247-82D7-8D92E0D6F57F}" dt="2025-07-07T07:29:59.302" v="2965" actId="478"/>
          <ac:spMkLst>
            <pc:docMk/>
            <pc:sldMk cId="2388574612" sldId="384"/>
            <ac:spMk id="5" creationId="{F7A6DB25-8487-C297-A924-2B3755BE1C61}"/>
          </ac:spMkLst>
        </pc:spChg>
        <pc:spChg chg="add mod">
          <ac:chgData name="Stefano Marchetti" userId="3bf8cbeb-8408-479d-a09b-695e13a1d95a" providerId="ADAL" clId="{A6B53889-18A3-C247-82D7-8D92E0D6F57F}" dt="2025-07-07T09:56:37.636" v="3235" actId="1076"/>
          <ac:spMkLst>
            <pc:docMk/>
            <pc:sldMk cId="2388574612" sldId="384"/>
            <ac:spMk id="8" creationId="{72D94392-C879-CD62-B4A4-E9B5B998FFB6}"/>
          </ac:spMkLst>
        </pc:spChg>
        <pc:spChg chg="add mod">
          <ac:chgData name="Stefano Marchetti" userId="3bf8cbeb-8408-479d-a09b-695e13a1d95a" providerId="ADAL" clId="{A6B53889-18A3-C247-82D7-8D92E0D6F57F}" dt="2025-07-07T10:27:25.603" v="3284" actId="1076"/>
          <ac:spMkLst>
            <pc:docMk/>
            <pc:sldMk cId="2388574612" sldId="384"/>
            <ac:spMk id="9" creationId="{5EC3FF46-E541-BE39-150C-20E31921553C}"/>
          </ac:spMkLst>
        </pc:spChg>
        <pc:spChg chg="mod">
          <ac:chgData name="Stefano Marchetti" userId="3bf8cbeb-8408-479d-a09b-695e13a1d95a" providerId="ADAL" clId="{A6B53889-18A3-C247-82D7-8D92E0D6F57F}" dt="2025-07-07T09:56:34.005" v="3233" actId="1076"/>
          <ac:spMkLst>
            <pc:docMk/>
            <pc:sldMk cId="2388574612" sldId="384"/>
            <ac:spMk id="10" creationId="{5D215E59-AA9D-4F69-AD24-EE222BC8A26E}"/>
          </ac:spMkLst>
        </pc:spChg>
        <pc:spChg chg="mod">
          <ac:chgData name="Stefano Marchetti" userId="3bf8cbeb-8408-479d-a09b-695e13a1d95a" providerId="ADAL" clId="{A6B53889-18A3-C247-82D7-8D92E0D6F57F}" dt="2025-07-07T09:56:34.005" v="3233" actId="1076"/>
          <ac:spMkLst>
            <pc:docMk/>
            <pc:sldMk cId="2388574612" sldId="384"/>
            <ac:spMk id="11" creationId="{FE6EF2FC-E0C4-434C-4AA5-BA2355EF505C}"/>
          </ac:spMkLst>
        </pc:spChg>
        <pc:spChg chg="mod">
          <ac:chgData name="Stefano Marchetti" userId="3bf8cbeb-8408-479d-a09b-695e13a1d95a" providerId="ADAL" clId="{A6B53889-18A3-C247-82D7-8D92E0D6F57F}" dt="2025-07-07T09:56:34.005" v="3233" actId="1076"/>
          <ac:spMkLst>
            <pc:docMk/>
            <pc:sldMk cId="2388574612" sldId="384"/>
            <ac:spMk id="15" creationId="{A264EA08-B2BF-AA0D-9C9D-AA651499A8B9}"/>
          </ac:spMkLst>
        </pc:spChg>
        <pc:spChg chg="add mod">
          <ac:chgData name="Stefano Marchetti" userId="3bf8cbeb-8408-479d-a09b-695e13a1d95a" providerId="ADAL" clId="{A6B53889-18A3-C247-82D7-8D92E0D6F57F}" dt="2025-07-07T10:27:00.951" v="3278" actId="14100"/>
          <ac:spMkLst>
            <pc:docMk/>
            <pc:sldMk cId="2388574612" sldId="384"/>
            <ac:spMk id="17" creationId="{7E228968-7988-B3CC-54E1-538B97343DF4}"/>
          </ac:spMkLst>
        </pc:spChg>
        <pc:spChg chg="add mod">
          <ac:chgData name="Stefano Marchetti" userId="3bf8cbeb-8408-479d-a09b-695e13a1d95a" providerId="ADAL" clId="{A6B53889-18A3-C247-82D7-8D92E0D6F57F}" dt="2025-07-07T10:27:28.417" v="3285" actId="1076"/>
          <ac:spMkLst>
            <pc:docMk/>
            <pc:sldMk cId="2388574612" sldId="384"/>
            <ac:spMk id="18" creationId="{7EF9B751-8A4B-892E-F2AB-85429ECDDE34}"/>
          </ac:spMkLst>
        </pc:spChg>
        <pc:graphicFrameChg chg="add mod modGraphic">
          <ac:chgData name="Stefano Marchetti" userId="3bf8cbeb-8408-479d-a09b-695e13a1d95a" providerId="ADAL" clId="{A6B53889-18A3-C247-82D7-8D92E0D6F57F}" dt="2025-07-07T09:56:37.636" v="3235" actId="1076"/>
          <ac:graphicFrameMkLst>
            <pc:docMk/>
            <pc:sldMk cId="2388574612" sldId="384"/>
            <ac:graphicFrameMk id="16" creationId="{4F3F2EB0-0601-9172-3F31-7DCCB2C3A33F}"/>
          </ac:graphicFrameMkLst>
        </pc:graphicFrameChg>
        <pc:picChg chg="mod">
          <ac:chgData name="Stefano Marchetti" userId="3bf8cbeb-8408-479d-a09b-695e13a1d95a" providerId="ADAL" clId="{A6B53889-18A3-C247-82D7-8D92E0D6F57F}" dt="2025-07-07T09:56:34.005" v="3233" actId="1076"/>
          <ac:picMkLst>
            <pc:docMk/>
            <pc:sldMk cId="2388574612" sldId="384"/>
            <ac:picMk id="4" creationId="{BAD1F3E9-D1EC-A2DA-6173-EB3D827E148E}"/>
          </ac:picMkLst>
        </pc:picChg>
        <pc:picChg chg="mod">
          <ac:chgData name="Stefano Marchetti" userId="3bf8cbeb-8408-479d-a09b-695e13a1d95a" providerId="ADAL" clId="{A6B53889-18A3-C247-82D7-8D92E0D6F57F}" dt="2025-07-07T09:56:34.005" v="3233" actId="1076"/>
          <ac:picMkLst>
            <pc:docMk/>
            <pc:sldMk cId="2388574612" sldId="384"/>
            <ac:picMk id="6" creationId="{40D34C32-1CD6-28D5-1B03-CC72090D2ECB}"/>
          </ac:picMkLst>
        </pc:picChg>
        <pc:picChg chg="add mod">
          <ac:chgData name="Stefano Marchetti" userId="3bf8cbeb-8408-479d-a09b-695e13a1d95a" providerId="ADAL" clId="{A6B53889-18A3-C247-82D7-8D92E0D6F57F}" dt="2025-07-07T10:27:25.603" v="3284" actId="1076"/>
          <ac:picMkLst>
            <pc:docMk/>
            <pc:sldMk cId="2388574612" sldId="384"/>
            <ac:picMk id="7" creationId="{A11D81CA-A1ED-F4BE-01C5-3948957F7523}"/>
          </ac:picMkLst>
        </pc:picChg>
        <pc:cxnChg chg="mod">
          <ac:chgData name="Stefano Marchetti" userId="3bf8cbeb-8408-479d-a09b-695e13a1d95a" providerId="ADAL" clId="{A6B53889-18A3-C247-82D7-8D92E0D6F57F}" dt="2025-07-07T09:56:34.005" v="3233" actId="1076"/>
          <ac:cxnSpMkLst>
            <pc:docMk/>
            <pc:sldMk cId="2388574612" sldId="384"/>
            <ac:cxnSpMk id="12" creationId="{519C4FE0-0B81-5233-6358-6E67BFAEAD02}"/>
          </ac:cxnSpMkLst>
        </pc:cxnChg>
        <pc:cxnChg chg="mod">
          <ac:chgData name="Stefano Marchetti" userId="3bf8cbeb-8408-479d-a09b-695e13a1d95a" providerId="ADAL" clId="{A6B53889-18A3-C247-82D7-8D92E0D6F57F}" dt="2025-07-07T09:56:34.005" v="3233" actId="1076"/>
          <ac:cxnSpMkLst>
            <pc:docMk/>
            <pc:sldMk cId="2388574612" sldId="384"/>
            <ac:cxnSpMk id="13" creationId="{A2F4556C-AC90-9FB1-887B-9085F0C92E66}"/>
          </ac:cxnSpMkLst>
        </pc:cxnChg>
        <pc:cxnChg chg="mod">
          <ac:chgData name="Stefano Marchetti" userId="3bf8cbeb-8408-479d-a09b-695e13a1d95a" providerId="ADAL" clId="{A6B53889-18A3-C247-82D7-8D92E0D6F57F}" dt="2025-07-07T09:56:34.005" v="3233" actId="1076"/>
          <ac:cxnSpMkLst>
            <pc:docMk/>
            <pc:sldMk cId="2388574612" sldId="384"/>
            <ac:cxnSpMk id="14" creationId="{57F66FB6-5B0F-42DB-5440-15A248C92E05}"/>
          </ac:cxnSpMkLst>
        </pc:cxnChg>
      </pc:sldChg>
      <pc:sldChg chg="new del">
        <pc:chgData name="Stefano Marchetti" userId="3bf8cbeb-8408-479d-a09b-695e13a1d95a" providerId="ADAL" clId="{A6B53889-18A3-C247-82D7-8D92E0D6F57F}" dt="2025-07-02T12:22:45.157" v="905" actId="2696"/>
        <pc:sldMkLst>
          <pc:docMk/>
          <pc:sldMk cId="183848835" sldId="385"/>
        </pc:sldMkLst>
      </pc:sldChg>
      <pc:sldChg chg="new del">
        <pc:chgData name="Stefano Marchetti" userId="3bf8cbeb-8408-479d-a09b-695e13a1d95a" providerId="ADAL" clId="{A6B53889-18A3-C247-82D7-8D92E0D6F57F}" dt="2025-07-02T12:22:42.692" v="903" actId="680"/>
        <pc:sldMkLst>
          <pc:docMk/>
          <pc:sldMk cId="100911257" sldId="386"/>
        </pc:sldMkLst>
      </pc:sldChg>
      <pc:sldChg chg="addSp delSp modSp add mod">
        <pc:chgData name="Stefano Marchetti" userId="3bf8cbeb-8408-479d-a09b-695e13a1d95a" providerId="ADAL" clId="{A6B53889-18A3-C247-82D7-8D92E0D6F57F}" dt="2025-07-07T15:14:23.119" v="3306" actId="1076"/>
        <pc:sldMkLst>
          <pc:docMk/>
          <pc:sldMk cId="3402902172" sldId="386"/>
        </pc:sldMkLst>
        <pc:spChg chg="del">
          <ac:chgData name="Stefano Marchetti" userId="3bf8cbeb-8408-479d-a09b-695e13a1d95a" providerId="ADAL" clId="{A6B53889-18A3-C247-82D7-8D92E0D6F57F}" dt="2025-07-07T15:14:19.287" v="3303" actId="478"/>
          <ac:spMkLst>
            <pc:docMk/>
            <pc:sldMk cId="3402902172" sldId="386"/>
            <ac:spMk id="2" creationId="{3255AA37-20C6-B8C2-DC00-DCCC66F2FD57}"/>
          </ac:spMkLst>
        </pc:spChg>
        <pc:spChg chg="mod">
          <ac:chgData name="Stefano Marchetti" userId="3bf8cbeb-8408-479d-a09b-695e13a1d95a" providerId="ADAL" clId="{A6B53889-18A3-C247-82D7-8D92E0D6F57F}" dt="2025-07-02T14:12:11.655" v="2634" actId="20577"/>
          <ac:spMkLst>
            <pc:docMk/>
            <pc:sldMk cId="3402902172" sldId="386"/>
            <ac:spMk id="3" creationId="{4424E18A-54AC-36B6-41DD-6773EEBB3F84}"/>
          </ac:spMkLst>
        </pc:spChg>
        <pc:picChg chg="add mod">
          <ac:chgData name="Stefano Marchetti" userId="3bf8cbeb-8408-479d-a09b-695e13a1d95a" providerId="ADAL" clId="{A6B53889-18A3-C247-82D7-8D92E0D6F57F}" dt="2025-07-07T15:14:23.119" v="3306" actId="1076"/>
          <ac:picMkLst>
            <pc:docMk/>
            <pc:sldMk cId="3402902172" sldId="386"/>
            <ac:picMk id="1026" creationId="{7E9F63CC-D049-AF6F-0495-77F3ACC7C23A}"/>
          </ac:picMkLst>
        </pc:picChg>
      </pc:sldChg>
      <pc:sldChg chg="modSp add mod">
        <pc:chgData name="Stefano Marchetti" userId="3bf8cbeb-8408-479d-a09b-695e13a1d95a" providerId="ADAL" clId="{A6B53889-18A3-C247-82D7-8D92E0D6F57F}" dt="2025-07-07T07:31:08.332" v="3083" actId="20577"/>
        <pc:sldMkLst>
          <pc:docMk/>
          <pc:sldMk cId="2454387830" sldId="387"/>
        </pc:sldMkLst>
        <pc:spChg chg="mod">
          <ac:chgData name="Stefano Marchetti" userId="3bf8cbeb-8408-479d-a09b-695e13a1d95a" providerId="ADAL" clId="{A6B53889-18A3-C247-82D7-8D92E0D6F57F}" dt="2025-07-07T07:31:08.332" v="3083" actId="20577"/>
          <ac:spMkLst>
            <pc:docMk/>
            <pc:sldMk cId="2454387830" sldId="387"/>
            <ac:spMk id="3" creationId="{19870FDD-8169-5840-5CA3-ABC7D50E77CE}"/>
          </ac:spMkLst>
        </pc:spChg>
      </pc:sldChg>
      <pc:sldChg chg="new del">
        <pc:chgData name="Stefano Marchetti" userId="3bf8cbeb-8408-479d-a09b-695e13a1d95a" providerId="ADAL" clId="{A6B53889-18A3-C247-82D7-8D92E0D6F57F}" dt="2025-07-02T12:23:21.761" v="925" actId="680"/>
        <pc:sldMkLst>
          <pc:docMk/>
          <pc:sldMk cId="2196323756" sldId="388"/>
        </pc:sldMkLst>
      </pc:sldChg>
      <pc:sldChg chg="addSp delSp modSp add mod">
        <pc:chgData name="Stefano Marchetti" userId="3bf8cbeb-8408-479d-a09b-695e13a1d95a" providerId="ADAL" clId="{A6B53889-18A3-C247-82D7-8D92E0D6F57F}" dt="2025-07-07T15:14:03.943" v="3298" actId="1036"/>
        <pc:sldMkLst>
          <pc:docMk/>
          <pc:sldMk cId="3325290187" sldId="388"/>
        </pc:sldMkLst>
        <pc:spChg chg="add mod">
          <ac:chgData name="Stefano Marchetti" userId="3bf8cbeb-8408-479d-a09b-695e13a1d95a" providerId="ADAL" clId="{A6B53889-18A3-C247-82D7-8D92E0D6F57F}" dt="2025-07-02T13:27:22.423" v="1798" actId="1076"/>
          <ac:spMkLst>
            <pc:docMk/>
            <pc:sldMk cId="3325290187" sldId="388"/>
            <ac:spMk id="19" creationId="{7257F829-4208-EA45-6A7A-BFAE8AAE1E2A}"/>
          </ac:spMkLst>
        </pc:spChg>
        <pc:spChg chg="add mod">
          <ac:chgData name="Stefano Marchetti" userId="3bf8cbeb-8408-479d-a09b-695e13a1d95a" providerId="ADAL" clId="{A6B53889-18A3-C247-82D7-8D92E0D6F57F}" dt="2025-07-02T13:29:11.990" v="1818" actId="1076"/>
          <ac:spMkLst>
            <pc:docMk/>
            <pc:sldMk cId="3325290187" sldId="388"/>
            <ac:spMk id="28" creationId="{CE5E46C1-CD17-9330-8BDB-9050D5410C41}"/>
          </ac:spMkLst>
        </pc:spChg>
        <pc:spChg chg="add mod">
          <ac:chgData name="Stefano Marchetti" userId="3bf8cbeb-8408-479d-a09b-695e13a1d95a" providerId="ADAL" clId="{A6B53889-18A3-C247-82D7-8D92E0D6F57F}" dt="2025-07-02T13:29:11.990" v="1818" actId="1076"/>
          <ac:spMkLst>
            <pc:docMk/>
            <pc:sldMk cId="3325290187" sldId="388"/>
            <ac:spMk id="29" creationId="{CB248461-AC71-9F27-DB01-1A5DE0B139A6}"/>
          </ac:spMkLst>
        </pc:spChg>
        <pc:picChg chg="add mod">
          <ac:chgData name="Stefano Marchetti" userId="3bf8cbeb-8408-479d-a09b-695e13a1d95a" providerId="ADAL" clId="{A6B53889-18A3-C247-82D7-8D92E0D6F57F}" dt="2025-07-07T15:14:03.943" v="3298" actId="1036"/>
          <ac:picMkLst>
            <pc:docMk/>
            <pc:sldMk cId="3325290187" sldId="388"/>
            <ac:picMk id="2" creationId="{F785E47C-F881-C672-12F2-6DD19BE152E7}"/>
          </ac:picMkLst>
        </pc:picChg>
        <pc:picChg chg="add mod">
          <ac:chgData name="Stefano Marchetti" userId="3bf8cbeb-8408-479d-a09b-695e13a1d95a" providerId="ADAL" clId="{A6B53889-18A3-C247-82D7-8D92E0D6F57F}" dt="2025-07-02T13:29:11.990" v="1818" actId="1076"/>
          <ac:picMkLst>
            <pc:docMk/>
            <pc:sldMk cId="3325290187" sldId="388"/>
            <ac:picMk id="66" creationId="{6835ABDD-4D43-6D75-0E27-F2B15A222522}"/>
          </ac:picMkLst>
        </pc:picChg>
        <pc:picChg chg="add mod">
          <ac:chgData name="Stefano Marchetti" userId="3bf8cbeb-8408-479d-a09b-695e13a1d95a" providerId="ADAL" clId="{A6B53889-18A3-C247-82D7-8D92E0D6F57F}" dt="2025-07-02T13:29:11.990" v="1818" actId="1076"/>
          <ac:picMkLst>
            <pc:docMk/>
            <pc:sldMk cId="3325290187" sldId="388"/>
            <ac:picMk id="67" creationId="{FB9EC6D8-B621-2577-09F7-5211CA93B1E8}"/>
          </ac:picMkLst>
        </pc:picChg>
      </pc:sldChg>
      <pc:sldChg chg="addSp delSp modSp new del mod">
        <pc:chgData name="Stefano Marchetti" userId="3bf8cbeb-8408-479d-a09b-695e13a1d95a" providerId="ADAL" clId="{A6B53889-18A3-C247-82D7-8D92E0D6F57F}" dt="2025-07-02T14:03:42.578" v="2209" actId="2696"/>
        <pc:sldMkLst>
          <pc:docMk/>
          <pc:sldMk cId="1215783814" sldId="389"/>
        </pc:sldMkLst>
      </pc:sldChg>
      <pc:sldChg chg="addSp delSp modSp new mod">
        <pc:chgData name="Stefano Marchetti" userId="3bf8cbeb-8408-479d-a09b-695e13a1d95a" providerId="ADAL" clId="{A6B53889-18A3-C247-82D7-8D92E0D6F57F}" dt="2025-07-07T15:14:12.092" v="3301"/>
        <pc:sldMkLst>
          <pc:docMk/>
          <pc:sldMk cId="1744866540" sldId="390"/>
        </pc:sldMkLst>
        <pc:spChg chg="mod">
          <ac:chgData name="Stefano Marchetti" userId="3bf8cbeb-8408-479d-a09b-695e13a1d95a" providerId="ADAL" clId="{A6B53889-18A3-C247-82D7-8D92E0D6F57F}" dt="2025-07-02T14:10:27.123" v="2513" actId="20577"/>
          <ac:spMkLst>
            <pc:docMk/>
            <pc:sldMk cId="1744866540" sldId="390"/>
            <ac:spMk id="2" creationId="{4E7B65BE-25B5-DB9C-A645-2A8B8202D23D}"/>
          </ac:spMkLst>
        </pc:spChg>
        <pc:spChg chg="add mod">
          <ac:chgData name="Stefano Marchetti" userId="3bf8cbeb-8408-479d-a09b-695e13a1d95a" providerId="ADAL" clId="{A6B53889-18A3-C247-82D7-8D92E0D6F57F}" dt="2025-07-02T14:11:21.452" v="2527" actId="1076"/>
          <ac:spMkLst>
            <pc:docMk/>
            <pc:sldMk cId="1744866540" sldId="390"/>
            <ac:spMk id="6" creationId="{04954150-7DFF-D337-7873-D34B98ACAF79}"/>
          </ac:spMkLst>
        </pc:spChg>
        <pc:picChg chg="add mod">
          <ac:chgData name="Stefano Marchetti" userId="3bf8cbeb-8408-479d-a09b-695e13a1d95a" providerId="ADAL" clId="{A6B53889-18A3-C247-82D7-8D92E0D6F57F}" dt="2025-07-07T15:14:12.092" v="3301"/>
          <ac:picMkLst>
            <pc:docMk/>
            <pc:sldMk cId="1744866540" sldId="390"/>
            <ac:picMk id="4" creationId="{FF3D8183-E498-DED4-2CC6-BF9A43644940}"/>
          </ac:picMkLst>
        </pc:picChg>
        <pc:picChg chg="add mod">
          <ac:chgData name="Stefano Marchetti" userId="3bf8cbeb-8408-479d-a09b-695e13a1d95a" providerId="ADAL" clId="{A6B53889-18A3-C247-82D7-8D92E0D6F57F}" dt="2025-07-02T14:10:17.096" v="2511" actId="1076"/>
          <ac:picMkLst>
            <pc:docMk/>
            <pc:sldMk cId="1744866540" sldId="390"/>
            <ac:picMk id="48" creationId="{2818D1AE-7654-66FC-7FEF-46B3AB920C33}"/>
          </ac:picMkLst>
        </pc:picChg>
        <pc:picChg chg="add mod">
          <ac:chgData name="Stefano Marchetti" userId="3bf8cbeb-8408-479d-a09b-695e13a1d95a" providerId="ADAL" clId="{A6B53889-18A3-C247-82D7-8D92E0D6F57F}" dt="2025-07-02T14:10:17.096" v="2511" actId="1076"/>
          <ac:picMkLst>
            <pc:docMk/>
            <pc:sldMk cId="1744866540" sldId="390"/>
            <ac:picMk id="49" creationId="{E8611FDD-E91B-EFF9-6CB8-4D8F9D3E0B9E}"/>
          </ac:picMkLst>
        </pc:picChg>
        <pc:picChg chg="add mod">
          <ac:chgData name="Stefano Marchetti" userId="3bf8cbeb-8408-479d-a09b-695e13a1d95a" providerId="ADAL" clId="{A6B53889-18A3-C247-82D7-8D92E0D6F57F}" dt="2025-07-02T14:11:21.452" v="2527" actId="1076"/>
          <ac:picMkLst>
            <pc:docMk/>
            <pc:sldMk cId="1744866540" sldId="390"/>
            <ac:picMk id="53" creationId="{787B2D58-21C2-0484-ACAF-5DDF7268FE9E}"/>
          </ac:picMkLst>
        </pc:picChg>
        <pc:cxnChg chg="add mod">
          <ac:chgData name="Stefano Marchetti" userId="3bf8cbeb-8408-479d-a09b-695e13a1d95a" providerId="ADAL" clId="{A6B53889-18A3-C247-82D7-8D92E0D6F57F}" dt="2025-07-02T14:10:17.096" v="2511" actId="1076"/>
          <ac:cxnSpMkLst>
            <pc:docMk/>
            <pc:sldMk cId="1744866540" sldId="390"/>
            <ac:cxnSpMk id="51" creationId="{B34D393B-7022-A0DC-DCCB-50DB89B05C6B}"/>
          </ac:cxnSpMkLst>
        </pc:cxnChg>
      </pc:sldChg>
      <pc:sldChg chg="delSp modSp add del mod">
        <pc:chgData name="Stefano Marchetti" userId="3bf8cbeb-8408-479d-a09b-695e13a1d95a" providerId="ADAL" clId="{A6B53889-18A3-C247-82D7-8D92E0D6F57F}" dt="2025-07-02T14:06:36.304" v="2417" actId="2696"/>
        <pc:sldMkLst>
          <pc:docMk/>
          <pc:sldMk cId="3464863935" sldId="391"/>
        </pc:sldMkLst>
      </pc:sldChg>
      <pc:sldChg chg="addSp delSp modSp add del mod">
        <pc:chgData name="Stefano Marchetti" userId="3bf8cbeb-8408-479d-a09b-695e13a1d95a" providerId="ADAL" clId="{A6B53889-18A3-C247-82D7-8D92E0D6F57F}" dt="2025-07-02T14:04:42.295" v="2229" actId="2696"/>
        <pc:sldMkLst>
          <pc:docMk/>
          <pc:sldMk cId="1041739304" sldId="392"/>
        </pc:sldMkLst>
      </pc:sldChg>
      <pc:sldChg chg="add del">
        <pc:chgData name="Stefano Marchetti" userId="3bf8cbeb-8408-479d-a09b-695e13a1d95a" providerId="ADAL" clId="{A6B53889-18A3-C247-82D7-8D92E0D6F57F}" dt="2025-07-02T14:04:07.520" v="2216" actId="2696"/>
        <pc:sldMkLst>
          <pc:docMk/>
          <pc:sldMk cId="1472502450" sldId="393"/>
        </pc:sldMkLst>
      </pc:sldChg>
      <pc:sldChg chg="modSp add del mod">
        <pc:chgData name="Stefano Marchetti" userId="3bf8cbeb-8408-479d-a09b-695e13a1d95a" providerId="ADAL" clId="{A6B53889-18A3-C247-82D7-8D92E0D6F57F}" dt="2025-07-02T14:05:46.180" v="2276" actId="2696"/>
        <pc:sldMkLst>
          <pc:docMk/>
          <pc:sldMk cId="1486470858" sldId="394"/>
        </pc:sldMkLst>
      </pc:sldChg>
      <pc:sldChg chg="addSp delSp modSp add mod">
        <pc:chgData name="Stefano Marchetti" userId="3bf8cbeb-8408-479d-a09b-695e13a1d95a" providerId="ADAL" clId="{A6B53889-18A3-C247-82D7-8D92E0D6F57F}" dt="2025-07-07T15:14:10.387" v="3299"/>
        <pc:sldMkLst>
          <pc:docMk/>
          <pc:sldMk cId="2239827594" sldId="395"/>
        </pc:sldMkLst>
        <pc:spChg chg="mod">
          <ac:chgData name="Stefano Marchetti" userId="3bf8cbeb-8408-479d-a09b-695e13a1d95a" providerId="ADAL" clId="{A6B53889-18A3-C247-82D7-8D92E0D6F57F}" dt="2025-07-02T14:06:32.774" v="2415" actId="1076"/>
          <ac:spMkLst>
            <pc:docMk/>
            <pc:sldMk cId="2239827594" sldId="395"/>
            <ac:spMk id="9" creationId="{0214DC90-1AF6-FD0F-50ED-BB70FED2729B}"/>
          </ac:spMkLst>
        </pc:spChg>
        <pc:spChg chg="mod">
          <ac:chgData name="Stefano Marchetti" userId="3bf8cbeb-8408-479d-a09b-695e13a1d95a" providerId="ADAL" clId="{A6B53889-18A3-C247-82D7-8D92E0D6F57F}" dt="2025-07-02T14:06:32.774" v="2415" actId="1076"/>
          <ac:spMkLst>
            <pc:docMk/>
            <pc:sldMk cId="2239827594" sldId="395"/>
            <ac:spMk id="10" creationId="{F4A61341-9F5C-CF93-01A7-925878F624D2}"/>
          </ac:spMkLst>
        </pc:spChg>
        <pc:picChg chg="add mod">
          <ac:chgData name="Stefano Marchetti" userId="3bf8cbeb-8408-479d-a09b-695e13a1d95a" providerId="ADAL" clId="{A6B53889-18A3-C247-82D7-8D92E0D6F57F}" dt="2025-07-07T15:14:10.387" v="3299"/>
          <ac:picMkLst>
            <pc:docMk/>
            <pc:sldMk cId="2239827594" sldId="395"/>
            <ac:picMk id="4" creationId="{D0C4B06F-41C3-49F3-CFDB-19BDBF0EB89F}"/>
          </ac:picMkLst>
        </pc:picChg>
      </pc:sldChg>
      <pc:sldChg chg="addSp delSp modSp add mod">
        <pc:chgData name="Stefano Marchetti" userId="3bf8cbeb-8408-479d-a09b-695e13a1d95a" providerId="ADAL" clId="{A6B53889-18A3-C247-82D7-8D92E0D6F57F}" dt="2025-07-07T15:14:11.291" v="3300"/>
        <pc:sldMkLst>
          <pc:docMk/>
          <pc:sldMk cId="2426094852" sldId="396"/>
        </pc:sldMkLst>
        <pc:picChg chg="add mod">
          <ac:chgData name="Stefano Marchetti" userId="3bf8cbeb-8408-479d-a09b-695e13a1d95a" providerId="ADAL" clId="{A6B53889-18A3-C247-82D7-8D92E0D6F57F}" dt="2025-07-07T15:14:11.291" v="3300"/>
          <ac:picMkLst>
            <pc:docMk/>
            <pc:sldMk cId="2426094852" sldId="396"/>
            <ac:picMk id="5" creationId="{706CA4F3-B791-7685-4E5D-21BC12351E04}"/>
          </ac:picMkLst>
        </pc:picChg>
        <pc:cxnChg chg="mod">
          <ac:chgData name="Stefano Marchetti" userId="3bf8cbeb-8408-479d-a09b-695e13a1d95a" providerId="ADAL" clId="{A6B53889-18A3-C247-82D7-8D92E0D6F57F}" dt="2025-07-02T14:06:44.157" v="2421" actId="478"/>
          <ac:cxnSpMkLst>
            <pc:docMk/>
            <pc:sldMk cId="2426094852" sldId="396"/>
            <ac:cxnSpMk id="23" creationId="{99CF3CF3-11D8-D84D-45A3-F88F538E5C79}"/>
          </ac:cxnSpMkLst>
        </pc:cxnChg>
      </pc:sldChg>
    </pc:docChg>
  </pc:docChgLst>
  <pc:docChgLst>
    <pc:chgData name="Stefano Marchetti" userId="3bf8cbeb-8408-479d-a09b-695e13a1d95a" providerId="ADAL" clId="{830AD506-41F2-DC43-B432-F1E1644528DB}"/>
    <pc:docChg chg="undo custSel addSld delSld modSld sldOrd">
      <pc:chgData name="Stefano Marchetti" userId="3bf8cbeb-8408-479d-a09b-695e13a1d95a" providerId="ADAL" clId="{830AD506-41F2-DC43-B432-F1E1644528DB}" dt="2025-03-18T09:10:12.987" v="5754" actId="115"/>
      <pc:docMkLst>
        <pc:docMk/>
      </pc:docMkLst>
      <pc:sldChg chg="modSp mod">
        <pc:chgData name="Stefano Marchetti" userId="3bf8cbeb-8408-479d-a09b-695e13a1d95a" providerId="ADAL" clId="{830AD506-41F2-DC43-B432-F1E1644528DB}" dt="2025-03-10T14:05:51.911" v="5712" actId="20577"/>
        <pc:sldMkLst>
          <pc:docMk/>
          <pc:sldMk cId="1936517376" sldId="297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221200764" sldId="376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1328556081" sldId="378"/>
        </pc:sldMkLst>
      </pc:sldChg>
      <pc:sldChg chg="addSp delSp modSp mod">
        <pc:chgData name="Stefano Marchetti" userId="3bf8cbeb-8408-479d-a09b-695e13a1d95a" providerId="ADAL" clId="{830AD506-41F2-DC43-B432-F1E1644528DB}" dt="2025-03-10T14:03:25.240" v="5706" actId="113"/>
        <pc:sldMkLst>
          <pc:docMk/>
          <pc:sldMk cId="3882733864" sldId="379"/>
        </pc:sldMkLst>
      </pc:sldChg>
      <pc:sldChg chg="addSp delSp modSp new del mod modAnim">
        <pc:chgData name="Stefano Marchetti" userId="3bf8cbeb-8408-479d-a09b-695e13a1d95a" providerId="ADAL" clId="{830AD506-41F2-DC43-B432-F1E1644528DB}" dt="2025-03-03T10:39:45.568" v="101" actId="2696"/>
        <pc:sldMkLst>
          <pc:docMk/>
          <pc:sldMk cId="2676354852" sldId="380"/>
        </pc:sldMkLst>
      </pc:sldChg>
      <pc:sldChg chg="addSp delSp modSp add del mod modAnim">
        <pc:chgData name="Stefano Marchetti" userId="3bf8cbeb-8408-479d-a09b-695e13a1d95a" providerId="ADAL" clId="{830AD506-41F2-DC43-B432-F1E1644528DB}" dt="2025-03-10T13:04:34.123" v="4318" actId="2696"/>
        <pc:sldMkLst>
          <pc:docMk/>
          <pc:sldMk cId="18608242" sldId="381"/>
        </pc:sldMkLst>
      </pc:sldChg>
      <pc:sldChg chg="addSp delSp modSp new del mod">
        <pc:chgData name="Stefano Marchetti" userId="3bf8cbeb-8408-479d-a09b-695e13a1d95a" providerId="ADAL" clId="{830AD506-41F2-DC43-B432-F1E1644528DB}" dt="2025-03-03T10:42:43.206" v="136" actId="2696"/>
        <pc:sldMkLst>
          <pc:docMk/>
          <pc:sldMk cId="677488633" sldId="382"/>
        </pc:sldMkLst>
      </pc:sldChg>
      <pc:sldChg chg="add del">
        <pc:chgData name="Stefano Marchetti" userId="3bf8cbeb-8408-479d-a09b-695e13a1d95a" providerId="ADAL" clId="{830AD506-41F2-DC43-B432-F1E1644528DB}" dt="2025-03-03T10:39:49.005" v="103"/>
        <pc:sldMkLst>
          <pc:docMk/>
          <pc:sldMk cId="2939732159" sldId="382"/>
        </pc:sldMkLst>
      </pc:sldChg>
      <pc:sldChg chg="addSp delSp modSp add mod">
        <pc:chgData name="Stefano Marchetti" userId="3bf8cbeb-8408-479d-a09b-695e13a1d95a" providerId="ADAL" clId="{830AD506-41F2-DC43-B432-F1E1644528DB}" dt="2025-03-03T10:48:15.619" v="424" actId="1076"/>
        <pc:sldMkLst>
          <pc:docMk/>
          <pc:sldMk cId="1373436500" sldId="383"/>
        </pc:sldMkLst>
      </pc:sldChg>
      <pc:sldChg chg="modSp new del mod">
        <pc:chgData name="Stefano Marchetti" userId="3bf8cbeb-8408-479d-a09b-695e13a1d95a" providerId="ADAL" clId="{830AD506-41F2-DC43-B432-F1E1644528DB}" dt="2025-03-04T14:50:22.468" v="1205" actId="2696"/>
        <pc:sldMkLst>
          <pc:docMk/>
          <pc:sldMk cId="2613333335" sldId="384"/>
        </pc:sldMkLst>
      </pc:sldChg>
      <pc:sldChg chg="addSp delSp modSp new del mod">
        <pc:chgData name="Stefano Marchetti" userId="3bf8cbeb-8408-479d-a09b-695e13a1d95a" providerId="ADAL" clId="{830AD506-41F2-DC43-B432-F1E1644528DB}" dt="2025-03-04T15:17:11.663" v="1469" actId="2696"/>
        <pc:sldMkLst>
          <pc:docMk/>
          <pc:sldMk cId="887422826" sldId="385"/>
        </pc:sldMkLst>
      </pc:sldChg>
      <pc:sldChg chg="modSp add del mod">
        <pc:chgData name="Stefano Marchetti" userId="3bf8cbeb-8408-479d-a09b-695e13a1d95a" providerId="ADAL" clId="{830AD506-41F2-DC43-B432-F1E1644528DB}" dt="2025-03-04T15:40:52.957" v="1948" actId="2696"/>
        <pc:sldMkLst>
          <pc:docMk/>
          <pc:sldMk cId="2397355467" sldId="386"/>
        </pc:sldMkLst>
      </pc:sldChg>
      <pc:sldChg chg="addSp delSp modSp add mod">
        <pc:chgData name="Stefano Marchetti" userId="3bf8cbeb-8408-479d-a09b-695e13a1d95a" providerId="ADAL" clId="{830AD506-41F2-DC43-B432-F1E1644528DB}" dt="2025-03-14T08:19:48.975" v="5737" actId="1076"/>
        <pc:sldMkLst>
          <pc:docMk/>
          <pc:sldMk cId="1733423194" sldId="387"/>
        </pc:sldMkLst>
      </pc:sldChg>
      <pc:sldChg chg="new del">
        <pc:chgData name="Stefano Marchetti" userId="3bf8cbeb-8408-479d-a09b-695e13a1d95a" providerId="ADAL" clId="{830AD506-41F2-DC43-B432-F1E1644528DB}" dt="2025-03-03T10:51:42.608" v="507" actId="2696"/>
        <pc:sldMkLst>
          <pc:docMk/>
          <pc:sldMk cId="4069957821" sldId="388"/>
        </pc:sldMkLst>
      </pc:sldChg>
      <pc:sldChg chg="addSp delSp modSp add mod ord">
        <pc:chgData name="Stefano Marchetti" userId="3bf8cbeb-8408-479d-a09b-695e13a1d95a" providerId="ADAL" clId="{830AD506-41F2-DC43-B432-F1E1644528DB}" dt="2025-03-14T08:20:25.543" v="5746" actId="14100"/>
        <pc:sldMkLst>
          <pc:docMk/>
          <pc:sldMk cId="245562508" sldId="389"/>
        </pc:sldMkLst>
      </pc:sldChg>
      <pc:sldChg chg="addSp delSp modSp add mod">
        <pc:chgData name="Stefano Marchetti" userId="3bf8cbeb-8408-479d-a09b-695e13a1d95a" providerId="ADAL" clId="{830AD506-41F2-DC43-B432-F1E1644528DB}" dt="2025-03-10T13:06:48.636" v="4372" actId="20577"/>
        <pc:sldMkLst>
          <pc:docMk/>
          <pc:sldMk cId="2348192673" sldId="390"/>
        </pc:sldMkLst>
      </pc:sldChg>
      <pc:sldChg chg="addSp delSp modSp add mod">
        <pc:chgData name="Stefano Marchetti" userId="3bf8cbeb-8408-479d-a09b-695e13a1d95a" providerId="ADAL" clId="{830AD506-41F2-DC43-B432-F1E1644528DB}" dt="2025-03-04T15:41:14.023" v="1954" actId="1076"/>
        <pc:sldMkLst>
          <pc:docMk/>
          <pc:sldMk cId="340935958" sldId="391"/>
        </pc:sldMkLst>
      </pc:sldChg>
      <pc:sldChg chg="addSp delSp modSp add mod">
        <pc:chgData name="Stefano Marchetti" userId="3bf8cbeb-8408-479d-a09b-695e13a1d95a" providerId="ADAL" clId="{830AD506-41F2-DC43-B432-F1E1644528DB}" dt="2025-03-14T08:20:51.815" v="5753" actId="1035"/>
        <pc:sldMkLst>
          <pc:docMk/>
          <pc:sldMk cId="2735651101" sldId="392"/>
        </pc:sldMkLst>
      </pc:sldChg>
      <pc:sldChg chg="addSp delSp modSp add mod">
        <pc:chgData name="Stefano Marchetti" userId="3bf8cbeb-8408-479d-a09b-695e13a1d95a" providerId="ADAL" clId="{830AD506-41F2-DC43-B432-F1E1644528DB}" dt="2025-03-05T12:08:04.108" v="3121"/>
        <pc:sldMkLst>
          <pc:docMk/>
          <pc:sldMk cId="3691037450" sldId="393"/>
        </pc:sldMkLst>
      </pc:sldChg>
      <pc:sldChg chg="addSp delSp modSp add mod">
        <pc:chgData name="Stefano Marchetti" userId="3bf8cbeb-8408-479d-a09b-695e13a1d95a" providerId="ADAL" clId="{830AD506-41F2-DC43-B432-F1E1644528DB}" dt="2025-03-14T08:19:56.896" v="5740" actId="1076"/>
        <pc:sldMkLst>
          <pc:docMk/>
          <pc:sldMk cId="172480722" sldId="394"/>
        </pc:sldMkLst>
      </pc:sldChg>
      <pc:sldChg chg="addSp delSp modSp add mod ord">
        <pc:chgData name="Stefano Marchetti" userId="3bf8cbeb-8408-479d-a09b-695e13a1d95a" providerId="ADAL" clId="{830AD506-41F2-DC43-B432-F1E1644528DB}" dt="2025-03-10T11:45:14.834" v="4093" actId="1076"/>
        <pc:sldMkLst>
          <pc:docMk/>
          <pc:sldMk cId="3309115847" sldId="395"/>
        </pc:sldMkLst>
      </pc:sldChg>
      <pc:sldChg chg="addSp delSp modSp new mod ord">
        <pc:chgData name="Stefano Marchetti" userId="3bf8cbeb-8408-479d-a09b-695e13a1d95a" providerId="ADAL" clId="{830AD506-41F2-DC43-B432-F1E1644528DB}" dt="2025-03-18T09:10:12.987" v="5754" actId="115"/>
        <pc:sldMkLst>
          <pc:docMk/>
          <pc:sldMk cId="3599214883" sldId="396"/>
        </pc:sldMkLst>
      </pc:sldChg>
      <pc:sldChg chg="new del">
        <pc:chgData name="Stefano Marchetti" userId="3bf8cbeb-8408-479d-a09b-695e13a1d95a" providerId="ADAL" clId="{830AD506-41F2-DC43-B432-F1E1644528DB}" dt="2025-03-05T12:20:20.867" v="3345" actId="2696"/>
        <pc:sldMkLst>
          <pc:docMk/>
          <pc:sldMk cId="1341480443" sldId="397"/>
        </pc:sldMkLst>
      </pc:sldChg>
      <pc:sldChg chg="addSp delSp modSp new mod ord">
        <pc:chgData name="Stefano Marchetti" userId="3bf8cbeb-8408-479d-a09b-695e13a1d95a" providerId="ADAL" clId="{830AD506-41F2-DC43-B432-F1E1644528DB}" dt="2025-03-10T13:55:28.280" v="5456" actId="20577"/>
        <pc:sldMkLst>
          <pc:docMk/>
          <pc:sldMk cId="3286004001" sldId="397"/>
        </pc:sldMkLst>
      </pc:sldChg>
      <pc:sldChg chg="addSp delSp modSp new add del mod">
        <pc:chgData name="Stefano Marchetti" userId="3bf8cbeb-8408-479d-a09b-695e13a1d95a" providerId="ADAL" clId="{830AD506-41F2-DC43-B432-F1E1644528DB}" dt="2025-03-10T13:33:51.115" v="5380" actId="2696"/>
        <pc:sldMkLst>
          <pc:docMk/>
          <pc:sldMk cId="3420227024" sldId="398"/>
        </pc:sldMkLst>
      </pc:sldChg>
      <pc:sldChg chg="add del">
        <pc:chgData name="Stefano Marchetti" userId="3bf8cbeb-8408-479d-a09b-695e13a1d95a" providerId="ADAL" clId="{830AD506-41F2-DC43-B432-F1E1644528DB}" dt="2025-03-10T13:05:46.381" v="4334" actId="2696"/>
        <pc:sldMkLst>
          <pc:docMk/>
          <pc:sldMk cId="402143276" sldId="399"/>
        </pc:sldMkLst>
      </pc:sldChg>
      <pc:sldChg chg="addSp delSp modSp new add del mod">
        <pc:chgData name="Stefano Marchetti" userId="3bf8cbeb-8408-479d-a09b-695e13a1d95a" providerId="ADAL" clId="{830AD506-41F2-DC43-B432-F1E1644528DB}" dt="2025-03-10T13:33:53.751" v="5382" actId="2696"/>
        <pc:sldMkLst>
          <pc:docMk/>
          <pc:sldMk cId="716676764" sldId="399"/>
        </pc:sldMkLst>
      </pc:sldChg>
      <pc:sldChg chg="add del">
        <pc:chgData name="Stefano Marchetti" userId="3bf8cbeb-8408-479d-a09b-695e13a1d95a" providerId="ADAL" clId="{830AD506-41F2-DC43-B432-F1E1644528DB}" dt="2025-03-10T13:02:45.172" v="4205"/>
        <pc:sldMkLst>
          <pc:docMk/>
          <pc:sldMk cId="2674244543" sldId="399"/>
        </pc:sldMkLst>
      </pc:sldChg>
      <pc:sldChg chg="delSp modSp add del mod">
        <pc:chgData name="Stefano Marchetti" userId="3bf8cbeb-8408-479d-a09b-695e13a1d95a" providerId="ADAL" clId="{830AD506-41F2-DC43-B432-F1E1644528DB}" dt="2025-03-10T13:03:03.752" v="4211" actId="2696"/>
        <pc:sldMkLst>
          <pc:docMk/>
          <pc:sldMk cId="3466730675" sldId="399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1362473486" sldId="471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3759851423" sldId="481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3382510870" sldId="482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2832084080" sldId="483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2901409816" sldId="487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2700905317" sldId="493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3116135346" sldId="510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328438639" sldId="514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372102541" sldId="516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2313306580" sldId="517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1634583318" sldId="518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3916554481" sldId="519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1817843935" sldId="520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236155697" sldId="521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3123199175" sldId="522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3907474001" sldId="523"/>
        </pc:sldMkLst>
      </pc:sldChg>
      <pc:sldChg chg="del">
        <pc:chgData name="Stefano Marchetti" userId="3bf8cbeb-8408-479d-a09b-695e13a1d95a" providerId="ADAL" clId="{830AD506-41F2-DC43-B432-F1E1644528DB}" dt="2025-03-03T10:37:59.211" v="6" actId="2696"/>
        <pc:sldMkLst>
          <pc:docMk/>
          <pc:sldMk cId="3658157996" sldId="524"/>
        </pc:sldMkLst>
      </pc:sldChg>
      <pc:sldMasterChg chg="delSldLayout">
        <pc:chgData name="Stefano Marchetti" userId="3bf8cbeb-8408-479d-a09b-695e13a1d95a" providerId="ADAL" clId="{830AD506-41F2-DC43-B432-F1E1644528DB}" dt="2025-03-03T10:37:59.211" v="6" actId="2696"/>
        <pc:sldMasterMkLst>
          <pc:docMk/>
          <pc:sldMasterMk cId="40321059" sldId="2147483660"/>
        </pc:sldMasterMkLst>
        <pc:sldLayoutChg chg="del">
          <pc:chgData name="Stefano Marchetti" userId="3bf8cbeb-8408-479d-a09b-695e13a1d95a" providerId="ADAL" clId="{830AD506-41F2-DC43-B432-F1E1644528DB}" dt="2025-03-03T10:37:59.211" v="6" actId="2696"/>
          <pc:sldLayoutMkLst>
            <pc:docMk/>
            <pc:sldMasterMk cId="40321059" sldId="2147483660"/>
            <pc:sldLayoutMk cId="3574558514" sldId="2147483735"/>
          </pc:sldLayoutMkLst>
        </pc:sldLayoutChg>
      </pc:sldMasterChg>
    </pc:docChg>
  </pc:docChgLst>
  <pc:docChgLst>
    <pc:chgData name="Utente guest" userId="S::urn:spo:anon#1459f81ee72cea86e5d21c8e9bb52141c95cbf35f920591e5899a48c6327845e::" providerId="AD" clId="Web-{95DEAF12-33EF-BF2D-82E1-1E7F83A3F09F}"/>
    <pc:docChg chg="modSld">
      <pc:chgData name="Utente guest" userId="S::urn:spo:anon#1459f81ee72cea86e5d21c8e9bb52141c95cbf35f920591e5899a48c6327845e::" providerId="AD" clId="Web-{95DEAF12-33EF-BF2D-82E1-1E7F83A3F09F}" dt="2024-12-18T15:01:05.783" v="1505" actId="20577"/>
      <pc:docMkLst>
        <pc:docMk/>
      </pc:docMkLst>
      <pc:sldChg chg="addSp delSp modSp">
        <pc:chgData name="Utente guest" userId="S::urn:spo:anon#1459f81ee72cea86e5d21c8e9bb52141c95cbf35f920591e5899a48c6327845e::" providerId="AD" clId="Web-{95DEAF12-33EF-BF2D-82E1-1E7F83A3F09F}" dt="2024-12-18T14:38:03.898" v="680" actId="1076"/>
        <pc:sldMkLst>
          <pc:docMk/>
          <pc:sldMk cId="2513174505" sldId="306"/>
        </pc:sldMkLst>
      </pc:sldChg>
      <pc:sldChg chg="addSp delSp modSp">
        <pc:chgData name="Utente guest" userId="S::urn:spo:anon#1459f81ee72cea86e5d21c8e9bb52141c95cbf35f920591e5899a48c6327845e::" providerId="AD" clId="Web-{95DEAF12-33EF-BF2D-82E1-1E7F83A3F09F}" dt="2024-12-18T14:45:52.115" v="975" actId="20577"/>
        <pc:sldMkLst>
          <pc:docMk/>
          <pc:sldMk cId="1718661174" sldId="332"/>
        </pc:sldMkLst>
      </pc:sldChg>
      <pc:sldChg chg="addSp delSp modSp">
        <pc:chgData name="Utente guest" userId="S::urn:spo:anon#1459f81ee72cea86e5d21c8e9bb52141c95cbf35f920591e5899a48c6327845e::" providerId="AD" clId="Web-{95DEAF12-33EF-BF2D-82E1-1E7F83A3F09F}" dt="2024-12-18T14:56:35.978" v="1473" actId="1076"/>
        <pc:sldMkLst>
          <pc:docMk/>
          <pc:sldMk cId="131117786" sldId="361"/>
        </pc:sldMkLst>
      </pc:sldChg>
      <pc:sldChg chg="modSp">
        <pc:chgData name="Utente guest" userId="S::urn:spo:anon#1459f81ee72cea86e5d21c8e9bb52141c95cbf35f920591e5899a48c6327845e::" providerId="AD" clId="Web-{95DEAF12-33EF-BF2D-82E1-1E7F83A3F09F}" dt="2024-12-18T15:01:05.783" v="1505" actId="20577"/>
        <pc:sldMkLst>
          <pc:docMk/>
          <pc:sldMk cId="2015767340" sldId="370"/>
        </pc:sldMkLst>
      </pc:sldChg>
      <pc:sldChg chg="addSp modSp">
        <pc:chgData name="Utente guest" userId="S::urn:spo:anon#1459f81ee72cea86e5d21c8e9bb52141c95cbf35f920591e5899a48c6327845e::" providerId="AD" clId="Web-{95DEAF12-33EF-BF2D-82E1-1E7F83A3F09F}" dt="2024-12-18T14:50:54.515" v="1313" actId="1076"/>
        <pc:sldMkLst>
          <pc:docMk/>
          <pc:sldMk cId="1621397968" sldId="375"/>
        </pc:sldMkLst>
      </pc:sldChg>
      <pc:sldChg chg="addSp delSp modSp">
        <pc:chgData name="Utente guest" userId="S::urn:spo:anon#1459f81ee72cea86e5d21c8e9bb52141c95cbf35f920591e5899a48c6327845e::" providerId="AD" clId="Web-{95DEAF12-33EF-BF2D-82E1-1E7F83A3F09F}" dt="2024-12-18T14:38:13.258" v="686"/>
        <pc:sldMkLst>
          <pc:docMk/>
          <pc:sldMk cId="221200764" sldId="376"/>
        </pc:sldMkLst>
      </pc:sldChg>
      <pc:sldChg chg="addSp delSp modSp">
        <pc:chgData name="Utente guest" userId="S::urn:spo:anon#1459f81ee72cea86e5d21c8e9bb52141c95cbf35f920591e5899a48c6327845e::" providerId="AD" clId="Web-{95DEAF12-33EF-BF2D-82E1-1E7F83A3F09F}" dt="2024-12-18T14:38:18.399" v="692"/>
        <pc:sldMkLst>
          <pc:docMk/>
          <pc:sldMk cId="2741218707" sldId="377"/>
        </pc:sldMkLst>
      </pc:sldChg>
    </pc:docChg>
  </pc:docChgLst>
  <pc:docChgLst>
    <pc:chgData name="Stefano Marchetti" userId="3bf8cbeb-8408-479d-a09b-695e13a1d95a" providerId="ADAL" clId="{31753172-FBCA-1945-8456-9DE1DC3E9A8F}"/>
    <pc:docChg chg="undo redo custSel addSld delSld modSld sldOrd">
      <pc:chgData name="Stefano Marchetti" userId="3bf8cbeb-8408-479d-a09b-695e13a1d95a" providerId="ADAL" clId="{31753172-FBCA-1945-8456-9DE1DC3E9A8F}" dt="2025-02-13T12:05:08.824" v="7467" actId="20577"/>
      <pc:docMkLst>
        <pc:docMk/>
      </pc:docMkLst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2251622570" sldId="304"/>
        </pc:sldMkLst>
      </pc:sldChg>
      <pc:sldChg chg="add del">
        <pc:chgData name="Stefano Marchetti" userId="3bf8cbeb-8408-479d-a09b-695e13a1d95a" providerId="ADAL" clId="{31753172-FBCA-1945-8456-9DE1DC3E9A8F}" dt="2025-01-17T09:17:13.620" v="8" actId="2696"/>
        <pc:sldMkLst>
          <pc:docMk/>
          <pc:sldMk cId="2513174505" sldId="306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1419289339" sldId="308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124502812" sldId="312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2559936722" sldId="319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281979212" sldId="320"/>
        </pc:sldMkLst>
      </pc:sldChg>
      <pc:sldChg chg="del">
        <pc:chgData name="Stefano Marchetti" userId="3bf8cbeb-8408-479d-a09b-695e13a1d95a" providerId="ADAL" clId="{31753172-FBCA-1945-8456-9DE1DC3E9A8F}" dt="2025-02-12T10:57:53.262" v="6858" actId="2696"/>
        <pc:sldMkLst>
          <pc:docMk/>
          <pc:sldMk cId="1697169925" sldId="322"/>
        </pc:sldMkLst>
      </pc:sldChg>
      <pc:sldChg chg="del">
        <pc:chgData name="Stefano Marchetti" userId="3bf8cbeb-8408-479d-a09b-695e13a1d95a" providerId="ADAL" clId="{31753172-FBCA-1945-8456-9DE1DC3E9A8F}" dt="2025-02-12T10:57:52.857" v="6857" actId="2696"/>
        <pc:sldMkLst>
          <pc:docMk/>
          <pc:sldMk cId="2548174632" sldId="323"/>
        </pc:sldMkLst>
      </pc:sldChg>
      <pc:sldChg chg="del">
        <pc:chgData name="Stefano Marchetti" userId="3bf8cbeb-8408-479d-a09b-695e13a1d95a" providerId="ADAL" clId="{31753172-FBCA-1945-8456-9DE1DC3E9A8F}" dt="2025-02-12T10:57:50.259" v="6855" actId="2696"/>
        <pc:sldMkLst>
          <pc:docMk/>
          <pc:sldMk cId="3491334835" sldId="324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4218649285" sldId="326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2506422703" sldId="329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1611205369" sldId="330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2717927690" sldId="331"/>
        </pc:sldMkLst>
      </pc:sldChg>
      <pc:sldChg chg="del">
        <pc:chgData name="Stefano Marchetti" userId="3bf8cbeb-8408-479d-a09b-695e13a1d95a" providerId="ADAL" clId="{31753172-FBCA-1945-8456-9DE1DC3E9A8F}" dt="2025-02-12T10:57:52.469" v="6856" actId="2696"/>
        <pc:sldMkLst>
          <pc:docMk/>
          <pc:sldMk cId="2236043074" sldId="333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2594566136" sldId="344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2368980850" sldId="345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617188667" sldId="347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2770182464" sldId="355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3547929029" sldId="359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131117786" sldId="361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486659938" sldId="369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2345142332" sldId="371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1655158381" sldId="372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221200764" sldId="376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2741218707" sldId="377"/>
        </pc:sldMkLst>
      </pc:sldChg>
      <pc:sldChg chg="add">
        <pc:chgData name="Stefano Marchetti" userId="3bf8cbeb-8408-479d-a09b-695e13a1d95a" providerId="ADAL" clId="{31753172-FBCA-1945-8456-9DE1DC3E9A8F}" dt="2025-01-17T09:17:11.641" v="7"/>
        <pc:sldMkLst>
          <pc:docMk/>
          <pc:sldMk cId="3882733864" sldId="379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4233933751" sldId="379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3017582420" sldId="380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1209647492" sldId="382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2312358019" sldId="383"/>
        </pc:sldMkLst>
      </pc:sldChg>
      <pc:sldChg chg="delSp modSp add del mod">
        <pc:chgData name="Stefano Marchetti" userId="3bf8cbeb-8408-479d-a09b-695e13a1d95a" providerId="ADAL" clId="{31753172-FBCA-1945-8456-9DE1DC3E9A8F}" dt="2025-02-09T11:38:42.435" v="4973" actId="1076"/>
        <pc:sldMkLst>
          <pc:docMk/>
          <pc:sldMk cId="1275350651" sldId="384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2353089619" sldId="387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556845053" sldId="388"/>
        </pc:sldMkLst>
      </pc:sldChg>
      <pc:sldChg chg="add del">
        <pc:chgData name="Stefano Marchetti" userId="3bf8cbeb-8408-479d-a09b-695e13a1d95a" providerId="ADAL" clId="{31753172-FBCA-1945-8456-9DE1DC3E9A8F}" dt="2025-01-17T09:17:10.184" v="6" actId="2696"/>
        <pc:sldMkLst>
          <pc:docMk/>
          <pc:sldMk cId="3835051685" sldId="390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1043437385" sldId="391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2466204279" sldId="392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2920876788" sldId="393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3737833385" sldId="394"/>
        </pc:sldMkLst>
      </pc:sldChg>
      <pc:sldChg chg="add del ord">
        <pc:chgData name="Stefano Marchetti" userId="3bf8cbeb-8408-479d-a09b-695e13a1d95a" providerId="ADAL" clId="{31753172-FBCA-1945-8456-9DE1DC3E9A8F}" dt="2025-02-12T10:57:46.221" v="6854" actId="2696"/>
        <pc:sldMkLst>
          <pc:docMk/>
          <pc:sldMk cId="4179560432" sldId="394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925183273" sldId="395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3828658241" sldId="395"/>
        </pc:sldMkLst>
      </pc:sldChg>
      <pc:sldChg chg="delSp modSp add del mod ord">
        <pc:chgData name="Stefano Marchetti" userId="3bf8cbeb-8408-479d-a09b-695e13a1d95a" providerId="ADAL" clId="{31753172-FBCA-1945-8456-9DE1DC3E9A8F}" dt="2025-02-12T11:59:28.862" v="7444" actId="20577"/>
        <pc:sldMkLst>
          <pc:docMk/>
          <pc:sldMk cId="1244678768" sldId="396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3715484366" sldId="396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86540477" sldId="397"/>
        </pc:sldMkLst>
      </pc:sldChg>
      <pc:sldChg chg="modSp add del mod">
        <pc:chgData name="Stefano Marchetti" userId="3bf8cbeb-8408-479d-a09b-695e13a1d95a" providerId="ADAL" clId="{31753172-FBCA-1945-8456-9DE1DC3E9A8F}" dt="2025-01-28T11:48:20.391" v="1887" actId="20577"/>
        <pc:sldMkLst>
          <pc:docMk/>
          <pc:sldMk cId="2105970353" sldId="445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2845771163" sldId="448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1047762338" sldId="449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2768479192" sldId="450"/>
        </pc:sldMkLst>
      </pc:sldChg>
      <pc:sldChg chg="add del">
        <pc:chgData name="Stefano Marchetti" userId="3bf8cbeb-8408-479d-a09b-695e13a1d95a" providerId="ADAL" clId="{31753172-FBCA-1945-8456-9DE1DC3E9A8F}" dt="2025-01-17T09:17:11.641" v="7"/>
        <pc:sldMkLst>
          <pc:docMk/>
          <pc:sldMk cId="3059049505" sldId="451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178312631" sldId="452"/>
        </pc:sldMkLst>
      </pc:sldChg>
      <pc:sldChg chg="add">
        <pc:chgData name="Stefano Marchetti" userId="3bf8cbeb-8408-479d-a09b-695e13a1d95a" providerId="ADAL" clId="{31753172-FBCA-1945-8456-9DE1DC3E9A8F}" dt="2025-01-17T09:17:11.641" v="7"/>
        <pc:sldMkLst>
          <pc:docMk/>
          <pc:sldMk cId="4233933751" sldId="452"/>
        </pc:sldMkLst>
      </pc:sldChg>
      <pc:sldChg chg="addSp delSp modSp new mod">
        <pc:chgData name="Stefano Marchetti" userId="3bf8cbeb-8408-479d-a09b-695e13a1d95a" providerId="ADAL" clId="{31753172-FBCA-1945-8456-9DE1DC3E9A8F}" dt="2025-02-10T14:43:13.717" v="6095" actId="20577"/>
        <pc:sldMkLst>
          <pc:docMk/>
          <pc:sldMk cId="2707548974" sldId="453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3331463645" sldId="453"/>
        </pc:sldMkLst>
      </pc:sldChg>
      <pc:sldChg chg="addSp delSp modSp new del mod ord">
        <pc:chgData name="Stefano Marchetti" userId="3bf8cbeb-8408-479d-a09b-695e13a1d95a" providerId="ADAL" clId="{31753172-FBCA-1945-8456-9DE1DC3E9A8F}" dt="2025-01-28T09:05:59.628" v="1111" actId="2696"/>
        <pc:sldMkLst>
          <pc:docMk/>
          <pc:sldMk cId="3689761752" sldId="453"/>
        </pc:sldMkLst>
      </pc:sldChg>
      <pc:sldChg chg="add del ord">
        <pc:chgData name="Stefano Marchetti" userId="3bf8cbeb-8408-479d-a09b-695e13a1d95a" providerId="ADAL" clId="{31753172-FBCA-1945-8456-9DE1DC3E9A8F}" dt="2025-01-28T10:59:46.225" v="1766" actId="2696"/>
        <pc:sldMkLst>
          <pc:docMk/>
          <pc:sldMk cId="1389783710" sldId="454"/>
        </pc:sldMkLst>
      </pc:sldChg>
      <pc:sldChg chg="delSp modSp add del mod">
        <pc:chgData name="Stefano Marchetti" userId="3bf8cbeb-8408-479d-a09b-695e13a1d95a" providerId="ADAL" clId="{31753172-FBCA-1945-8456-9DE1DC3E9A8F}" dt="2025-01-28T09:05:59.628" v="1111" actId="2696"/>
        <pc:sldMkLst>
          <pc:docMk/>
          <pc:sldMk cId="2278643230" sldId="454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3061874355" sldId="454"/>
        </pc:sldMkLst>
      </pc:sldChg>
      <pc:sldChg chg="addSp delSp modSp new del mod">
        <pc:chgData name="Stefano Marchetti" userId="3bf8cbeb-8408-479d-a09b-695e13a1d95a" providerId="ADAL" clId="{31753172-FBCA-1945-8456-9DE1DC3E9A8F}" dt="2025-01-28T09:05:59.628" v="1111" actId="2696"/>
        <pc:sldMkLst>
          <pc:docMk/>
          <pc:sldMk cId="831821617" sldId="455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2489098147" sldId="455"/>
        </pc:sldMkLst>
      </pc:sldChg>
      <pc:sldChg chg="addSp delSp modSp new mod">
        <pc:chgData name="Stefano Marchetti" userId="3bf8cbeb-8408-479d-a09b-695e13a1d95a" providerId="ADAL" clId="{31753172-FBCA-1945-8456-9DE1DC3E9A8F}" dt="2025-02-10T14:43:09.712" v="6092" actId="207"/>
        <pc:sldMkLst>
          <pc:docMk/>
          <pc:sldMk cId="2779936450" sldId="455"/>
        </pc:sldMkLst>
      </pc:sldChg>
      <pc:sldChg chg="addSp delSp modSp new mod">
        <pc:chgData name="Stefano Marchetti" userId="3bf8cbeb-8408-479d-a09b-695e13a1d95a" providerId="ADAL" clId="{31753172-FBCA-1945-8456-9DE1DC3E9A8F}" dt="2025-02-10T14:42:53.370" v="6084" actId="20577"/>
        <pc:sldMkLst>
          <pc:docMk/>
          <pc:sldMk cId="2749307161" sldId="456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3688217902" sldId="456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160772013" sldId="457"/>
        </pc:sldMkLst>
      </pc:sldChg>
      <pc:sldChg chg="modSp new del mod">
        <pc:chgData name="Stefano Marchetti" userId="3bf8cbeb-8408-479d-a09b-695e13a1d95a" providerId="ADAL" clId="{31753172-FBCA-1945-8456-9DE1DC3E9A8F}" dt="2025-02-04T13:55:11.980" v="3806" actId="2696"/>
        <pc:sldMkLst>
          <pc:docMk/>
          <pc:sldMk cId="1115943087" sldId="457"/>
        </pc:sldMkLst>
      </pc:sldChg>
      <pc:sldChg chg="addSp delSp modSp add mod">
        <pc:chgData name="Stefano Marchetti" userId="3bf8cbeb-8408-479d-a09b-695e13a1d95a" providerId="ADAL" clId="{31753172-FBCA-1945-8456-9DE1DC3E9A8F}" dt="2025-02-10T14:38:20.338" v="5924"/>
        <pc:sldMkLst>
          <pc:docMk/>
          <pc:sldMk cId="61447995" sldId="458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3609605438" sldId="458"/>
        </pc:sldMkLst>
      </pc:sldChg>
      <pc:sldChg chg="modSp add mod">
        <pc:chgData name="Stefano Marchetti" userId="3bf8cbeb-8408-479d-a09b-695e13a1d95a" providerId="ADAL" clId="{31753172-FBCA-1945-8456-9DE1DC3E9A8F}" dt="2025-02-10T14:43:02.817" v="6088" actId="207"/>
        <pc:sldMkLst>
          <pc:docMk/>
          <pc:sldMk cId="345655589" sldId="459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925183273" sldId="459"/>
        </pc:sldMkLst>
      </pc:sldChg>
      <pc:sldChg chg="add del">
        <pc:chgData name="Stefano Marchetti" userId="3bf8cbeb-8408-479d-a09b-695e13a1d95a" providerId="ADAL" clId="{31753172-FBCA-1945-8456-9DE1DC3E9A8F}" dt="2025-01-17T09:17:03.154" v="5"/>
        <pc:sldMkLst>
          <pc:docMk/>
          <pc:sldMk cId="1244678768" sldId="460"/>
        </pc:sldMkLst>
      </pc:sldChg>
      <pc:sldChg chg="addSp delSp modSp new mod ord">
        <pc:chgData name="Stefano Marchetti" userId="3bf8cbeb-8408-479d-a09b-695e13a1d95a" providerId="ADAL" clId="{31753172-FBCA-1945-8456-9DE1DC3E9A8F}" dt="2025-02-10T07:51:19.950" v="5413" actId="1076"/>
        <pc:sldMkLst>
          <pc:docMk/>
          <pc:sldMk cId="1325061701" sldId="460"/>
        </pc:sldMkLst>
      </pc:sldChg>
      <pc:sldChg chg="addSp delSp modSp new mod">
        <pc:chgData name="Stefano Marchetti" userId="3bf8cbeb-8408-479d-a09b-695e13a1d95a" providerId="ADAL" clId="{31753172-FBCA-1945-8456-9DE1DC3E9A8F}" dt="2025-02-10T15:06:17.482" v="6182" actId="1076"/>
        <pc:sldMkLst>
          <pc:docMk/>
          <pc:sldMk cId="4263293044" sldId="461"/>
        </pc:sldMkLst>
      </pc:sldChg>
      <pc:sldChg chg="addSp delSp modSp add del mod">
        <pc:chgData name="Stefano Marchetti" userId="3bf8cbeb-8408-479d-a09b-695e13a1d95a" providerId="ADAL" clId="{31753172-FBCA-1945-8456-9DE1DC3E9A8F}" dt="2025-02-04T13:58:29.452" v="4004" actId="2696"/>
        <pc:sldMkLst>
          <pc:docMk/>
          <pc:sldMk cId="3075269355" sldId="462"/>
        </pc:sldMkLst>
      </pc:sldChg>
      <pc:sldChg chg="addSp delSp modSp add mod">
        <pc:chgData name="Stefano Marchetti" userId="3bf8cbeb-8408-479d-a09b-695e13a1d95a" providerId="ADAL" clId="{31753172-FBCA-1945-8456-9DE1DC3E9A8F}" dt="2025-02-09T11:50:27.656" v="5318" actId="1076"/>
        <pc:sldMkLst>
          <pc:docMk/>
          <pc:sldMk cId="3422740396" sldId="463"/>
        </pc:sldMkLst>
      </pc:sldChg>
      <pc:sldChg chg="addSp delSp modSp add mod">
        <pc:chgData name="Stefano Marchetti" userId="3bf8cbeb-8408-479d-a09b-695e13a1d95a" providerId="ADAL" clId="{31753172-FBCA-1945-8456-9DE1DC3E9A8F}" dt="2025-02-12T10:47:42.984" v="6592" actId="1076"/>
        <pc:sldMkLst>
          <pc:docMk/>
          <pc:sldMk cId="2109623651" sldId="464"/>
        </pc:sldMkLst>
      </pc:sldChg>
      <pc:sldChg chg="addSp delSp modSp add del mod">
        <pc:chgData name="Stefano Marchetti" userId="3bf8cbeb-8408-479d-a09b-695e13a1d95a" providerId="ADAL" clId="{31753172-FBCA-1945-8456-9DE1DC3E9A8F}" dt="2025-02-10T14:43:40.969" v="6101" actId="2696"/>
        <pc:sldMkLst>
          <pc:docMk/>
          <pc:sldMk cId="604591212" sldId="465"/>
        </pc:sldMkLst>
      </pc:sldChg>
      <pc:sldChg chg="addSp delSp modSp new mod">
        <pc:chgData name="Stefano Marchetti" userId="3bf8cbeb-8408-479d-a09b-695e13a1d95a" providerId="ADAL" clId="{31753172-FBCA-1945-8456-9DE1DC3E9A8F}" dt="2025-02-13T12:05:08.824" v="7467" actId="20577"/>
        <pc:sldMkLst>
          <pc:docMk/>
          <pc:sldMk cId="960753224" sldId="466"/>
        </pc:sldMkLst>
      </pc:sldChg>
      <pc:sldChg chg="addSp delSp modSp add mod">
        <pc:chgData name="Stefano Marchetti" userId="3bf8cbeb-8408-479d-a09b-695e13a1d95a" providerId="ADAL" clId="{31753172-FBCA-1945-8456-9DE1DC3E9A8F}" dt="2025-02-12T10:53:08.265" v="6788" actId="1076"/>
        <pc:sldMkLst>
          <pc:docMk/>
          <pc:sldMk cId="520299504" sldId="467"/>
        </pc:sldMkLst>
      </pc:sldChg>
      <pc:sldChg chg="addSp delSp modSp add mod">
        <pc:chgData name="Stefano Marchetti" userId="3bf8cbeb-8408-479d-a09b-695e13a1d95a" providerId="ADAL" clId="{31753172-FBCA-1945-8456-9DE1DC3E9A8F}" dt="2025-02-12T10:52:45.353" v="6782" actId="14100"/>
        <pc:sldMkLst>
          <pc:docMk/>
          <pc:sldMk cId="2773541155" sldId="468"/>
        </pc:sldMkLst>
      </pc:sldChg>
      <pc:sldChg chg="delSp modSp new del mod">
        <pc:chgData name="Stefano Marchetti" userId="3bf8cbeb-8408-479d-a09b-695e13a1d95a" providerId="ADAL" clId="{31753172-FBCA-1945-8456-9DE1DC3E9A8F}" dt="2025-02-04T14:17:55.965" v="4425" actId="2696"/>
        <pc:sldMkLst>
          <pc:docMk/>
          <pc:sldMk cId="2434801313" sldId="469"/>
        </pc:sldMkLst>
      </pc:sldChg>
      <pc:sldChg chg="addSp delSp modSp add del mod modShow">
        <pc:chgData name="Stefano Marchetti" userId="3bf8cbeb-8408-479d-a09b-695e13a1d95a" providerId="ADAL" clId="{31753172-FBCA-1945-8456-9DE1DC3E9A8F}" dt="2025-02-12T11:54:58.561" v="7285" actId="2696"/>
        <pc:sldMkLst>
          <pc:docMk/>
          <pc:sldMk cId="4161284375" sldId="470"/>
        </pc:sldMkLst>
      </pc:sldChg>
      <pc:sldChg chg="addSp delSp modSp add mod">
        <pc:chgData name="Stefano Marchetti" userId="3bf8cbeb-8408-479d-a09b-695e13a1d95a" providerId="ADAL" clId="{31753172-FBCA-1945-8456-9DE1DC3E9A8F}" dt="2025-02-12T11:55:07.181" v="7286" actId="1076"/>
        <pc:sldMkLst>
          <pc:docMk/>
          <pc:sldMk cId="1362473486" sldId="471"/>
        </pc:sldMkLst>
      </pc:sldChg>
      <pc:sldChg chg="addSp delSp modSp new del mod">
        <pc:chgData name="Stefano Marchetti" userId="3bf8cbeb-8408-479d-a09b-695e13a1d95a" providerId="ADAL" clId="{31753172-FBCA-1945-8456-9DE1DC3E9A8F}" dt="2025-02-12T10:55:50.804" v="6839" actId="2696"/>
        <pc:sldMkLst>
          <pc:docMk/>
          <pc:sldMk cId="1692600179" sldId="472"/>
        </pc:sldMkLst>
      </pc:sldChg>
      <pc:sldChg chg="add del">
        <pc:chgData name="Stefano Marchetti" userId="3bf8cbeb-8408-479d-a09b-695e13a1d95a" providerId="ADAL" clId="{31753172-FBCA-1945-8456-9DE1DC3E9A8F}" dt="2025-02-09T11:42:09.333" v="4977" actId="2696"/>
        <pc:sldMkLst>
          <pc:docMk/>
          <pc:sldMk cId="1016457795" sldId="473"/>
        </pc:sldMkLst>
      </pc:sldChg>
      <pc:sldChg chg="addSp delSp modSp add del mod">
        <pc:chgData name="Stefano Marchetti" userId="3bf8cbeb-8408-479d-a09b-695e13a1d95a" providerId="ADAL" clId="{31753172-FBCA-1945-8456-9DE1DC3E9A8F}" dt="2025-02-12T11:55:44.118" v="7311" actId="2696"/>
        <pc:sldMkLst>
          <pc:docMk/>
          <pc:sldMk cId="1567475291" sldId="473"/>
        </pc:sldMkLst>
      </pc:sldChg>
      <pc:sldChg chg="addSp delSp modSp new mod modClrScheme chgLayout">
        <pc:chgData name="Stefano Marchetti" userId="3bf8cbeb-8408-479d-a09b-695e13a1d95a" providerId="ADAL" clId="{31753172-FBCA-1945-8456-9DE1DC3E9A8F}" dt="2025-02-12T10:57:07.928" v="6841" actId="113"/>
        <pc:sldMkLst>
          <pc:docMk/>
          <pc:sldMk cId="2130089924" sldId="474"/>
        </pc:sldMkLst>
      </pc:sldChg>
      <pc:sldChg chg="add del">
        <pc:chgData name="Stefano Marchetti" userId="3bf8cbeb-8408-479d-a09b-695e13a1d95a" providerId="ADAL" clId="{31753172-FBCA-1945-8456-9DE1DC3E9A8F}" dt="2025-02-09T11:49:19.097" v="5284" actId="2696"/>
        <pc:sldMkLst>
          <pc:docMk/>
          <pc:sldMk cId="2678872988" sldId="474"/>
        </pc:sldMkLst>
      </pc:sldChg>
      <pc:sldChg chg="delSp modSp add del mod modShow">
        <pc:chgData name="Stefano Marchetti" userId="3bf8cbeb-8408-479d-a09b-695e13a1d95a" providerId="ADAL" clId="{31753172-FBCA-1945-8456-9DE1DC3E9A8F}" dt="2025-02-10T14:45:30.483" v="6158" actId="2696"/>
        <pc:sldMkLst>
          <pc:docMk/>
          <pc:sldMk cId="4049264348" sldId="475"/>
        </pc:sldMkLst>
      </pc:sldChg>
      <pc:sldChg chg="addSp modSp add del mod modShow">
        <pc:chgData name="Stefano Marchetti" userId="3bf8cbeb-8408-479d-a09b-695e13a1d95a" providerId="ADAL" clId="{31753172-FBCA-1945-8456-9DE1DC3E9A8F}" dt="2025-02-10T14:43:33.076" v="6100" actId="2696"/>
        <pc:sldMkLst>
          <pc:docMk/>
          <pc:sldMk cId="105358881" sldId="476"/>
        </pc:sldMkLst>
      </pc:sldChg>
      <pc:sldChg chg="addSp delSp modSp add mod">
        <pc:chgData name="Stefano Marchetti" userId="3bf8cbeb-8408-479d-a09b-695e13a1d95a" providerId="ADAL" clId="{31753172-FBCA-1945-8456-9DE1DC3E9A8F}" dt="2025-02-10T14:43:20.742" v="6099" actId="207"/>
        <pc:sldMkLst>
          <pc:docMk/>
          <pc:sldMk cId="2695043073" sldId="477"/>
        </pc:sldMkLst>
      </pc:sldChg>
      <pc:sldChg chg="addSp delSp modSp add mod">
        <pc:chgData name="Stefano Marchetti" userId="3bf8cbeb-8408-479d-a09b-695e13a1d95a" providerId="ADAL" clId="{31753172-FBCA-1945-8456-9DE1DC3E9A8F}" dt="2025-02-12T11:54:38.642" v="7284" actId="20577"/>
        <pc:sldMkLst>
          <pc:docMk/>
          <pc:sldMk cId="1640061303" sldId="478"/>
        </pc:sldMkLst>
      </pc:sldChg>
      <pc:sldChg chg="addSp delSp modSp add mod">
        <pc:chgData name="Stefano Marchetti" userId="3bf8cbeb-8408-479d-a09b-695e13a1d95a" providerId="ADAL" clId="{31753172-FBCA-1945-8456-9DE1DC3E9A8F}" dt="2025-02-12T10:55:40.410" v="6838" actId="14100"/>
        <pc:sldMkLst>
          <pc:docMk/>
          <pc:sldMk cId="3306556694" sldId="479"/>
        </pc:sldMkLst>
      </pc:sldChg>
      <pc:sldChg chg="addSp delSp modSp add mod">
        <pc:chgData name="Stefano Marchetti" userId="3bf8cbeb-8408-479d-a09b-695e13a1d95a" providerId="ADAL" clId="{31753172-FBCA-1945-8456-9DE1DC3E9A8F}" dt="2025-02-12T11:55:40.419" v="7310" actId="1036"/>
        <pc:sldMkLst>
          <pc:docMk/>
          <pc:sldMk cId="1080033175" sldId="480"/>
        </pc:sldMkLst>
      </pc:sldChg>
      <pc:sldChg chg="modSp new del mod">
        <pc:chgData name="Stefano Marchetti" userId="3bf8cbeb-8408-479d-a09b-695e13a1d95a" providerId="ADAL" clId="{31753172-FBCA-1945-8456-9DE1DC3E9A8F}" dt="2025-02-12T10:58:50.692" v="6860" actId="2696"/>
        <pc:sldMkLst>
          <pc:docMk/>
          <pc:sldMk cId="4202517104" sldId="480"/>
        </pc:sldMkLst>
      </pc:sldChg>
      <pc:sldChg chg="addSp modSp mod">
        <pc:chgData name="Stefano Marchetti" userId="3bf8cbeb-8408-479d-a09b-695e13a1d95a" providerId="ADAL" clId="{31753172-FBCA-1945-8456-9DE1DC3E9A8F}" dt="2025-02-13T09:10:24.097" v="7449" actId="1076"/>
        <pc:sldMkLst>
          <pc:docMk/>
          <pc:sldMk cId="873481443" sldId="481"/>
        </pc:sldMkLst>
      </pc:sldChg>
    </pc:docChg>
  </pc:docChgLst>
  <pc:docChgLst>
    <pc:chgData name="Stefano Marchetti" userId="3bf8cbeb-8408-479d-a09b-695e13a1d95a" providerId="ADAL" clId="{969B6C48-C17A-0E41-A6BD-F08442FEE2D7}"/>
    <pc:docChg chg="undo redo custSel addSld delSld modSld sldOrd">
      <pc:chgData name="Stefano Marchetti" userId="3bf8cbeb-8408-479d-a09b-695e13a1d95a" providerId="ADAL" clId="{969B6C48-C17A-0E41-A6BD-F08442FEE2D7}" dt="2025-02-27T11:38:24.094" v="12395" actId="207"/>
      <pc:docMkLst>
        <pc:docMk/>
      </pc:docMkLst>
      <pc:sldChg chg="mod modShow">
        <pc:chgData name="Stefano Marchetti" userId="3bf8cbeb-8408-479d-a09b-695e13a1d95a" providerId="ADAL" clId="{969B6C48-C17A-0E41-A6BD-F08442FEE2D7}" dt="2025-02-19T15:29:44.965" v="5123" actId="729"/>
        <pc:sldMkLst>
          <pc:docMk/>
          <pc:sldMk cId="2741218707" sldId="377"/>
        </pc:sldMkLst>
      </pc:sldChg>
      <pc:sldChg chg="modSp">
        <pc:chgData name="Stefano Marchetti" userId="3bf8cbeb-8408-479d-a09b-695e13a1d95a" providerId="ADAL" clId="{969B6C48-C17A-0E41-A6BD-F08442FEE2D7}" dt="2025-02-24T08:28:02.545" v="6151" actId="1076"/>
        <pc:sldMkLst>
          <pc:docMk/>
          <pc:sldMk cId="3882733864" sldId="379"/>
        </pc:sldMkLst>
      </pc:sldChg>
      <pc:sldChg chg="mod modShow">
        <pc:chgData name="Stefano Marchetti" userId="3bf8cbeb-8408-479d-a09b-695e13a1d95a" providerId="ADAL" clId="{969B6C48-C17A-0E41-A6BD-F08442FEE2D7}" dt="2025-02-19T14:00:04.859" v="4714" actId="729"/>
        <pc:sldMkLst>
          <pc:docMk/>
          <pc:sldMk cId="3017582420" sldId="380"/>
        </pc:sldMkLst>
      </pc:sldChg>
      <pc:sldChg chg="mod modShow">
        <pc:chgData name="Stefano Marchetti" userId="3bf8cbeb-8408-479d-a09b-695e13a1d95a" providerId="ADAL" clId="{969B6C48-C17A-0E41-A6BD-F08442FEE2D7}" dt="2025-02-19T14:00:04.859" v="4714" actId="729"/>
        <pc:sldMkLst>
          <pc:docMk/>
          <pc:sldMk cId="1209647492" sldId="382"/>
        </pc:sldMkLst>
      </pc:sldChg>
      <pc:sldChg chg="mod modShow">
        <pc:chgData name="Stefano Marchetti" userId="3bf8cbeb-8408-479d-a09b-695e13a1d95a" providerId="ADAL" clId="{969B6C48-C17A-0E41-A6BD-F08442FEE2D7}" dt="2025-02-19T14:00:04.859" v="4714" actId="729"/>
        <pc:sldMkLst>
          <pc:docMk/>
          <pc:sldMk cId="2312358019" sldId="383"/>
        </pc:sldMkLst>
      </pc:sldChg>
      <pc:sldChg chg="modSp mod">
        <pc:chgData name="Stefano Marchetti" userId="3bf8cbeb-8408-479d-a09b-695e13a1d95a" providerId="ADAL" clId="{969B6C48-C17A-0E41-A6BD-F08442FEE2D7}" dt="2025-02-19T14:07:52.306" v="5111" actId="20577"/>
        <pc:sldMkLst>
          <pc:docMk/>
          <pc:sldMk cId="1275350651" sldId="384"/>
        </pc:sldMkLst>
      </pc:sldChg>
      <pc:sldChg chg="modSp mod">
        <pc:chgData name="Stefano Marchetti" userId="3bf8cbeb-8408-479d-a09b-695e13a1d95a" providerId="ADAL" clId="{969B6C48-C17A-0E41-A6BD-F08442FEE2D7}" dt="2025-02-19T14:00:33.534" v="4752" actId="20577"/>
        <pc:sldMkLst>
          <pc:docMk/>
          <pc:sldMk cId="1043437385" sldId="391"/>
        </pc:sldMkLst>
      </pc:sldChg>
      <pc:sldChg chg="mod modShow">
        <pc:chgData name="Stefano Marchetti" userId="3bf8cbeb-8408-479d-a09b-695e13a1d95a" providerId="ADAL" clId="{969B6C48-C17A-0E41-A6BD-F08442FEE2D7}" dt="2025-02-19T14:00:04.859" v="4714" actId="729"/>
        <pc:sldMkLst>
          <pc:docMk/>
          <pc:sldMk cId="2466204279" sldId="392"/>
        </pc:sldMkLst>
      </pc:sldChg>
      <pc:sldChg chg="mod modShow">
        <pc:chgData name="Stefano Marchetti" userId="3bf8cbeb-8408-479d-a09b-695e13a1d95a" providerId="ADAL" clId="{969B6C48-C17A-0E41-A6BD-F08442FEE2D7}" dt="2025-02-19T14:00:04.859" v="4714" actId="729"/>
        <pc:sldMkLst>
          <pc:docMk/>
          <pc:sldMk cId="2920876788" sldId="393"/>
        </pc:sldMkLst>
      </pc:sldChg>
      <pc:sldChg chg="modSp del mod">
        <pc:chgData name="Stefano Marchetti" userId="3bf8cbeb-8408-479d-a09b-695e13a1d95a" providerId="ADAL" clId="{969B6C48-C17A-0E41-A6BD-F08442FEE2D7}" dt="2025-02-17T15:04:51.503" v="1232" actId="2696"/>
        <pc:sldMkLst>
          <pc:docMk/>
          <pc:sldMk cId="1244678768" sldId="396"/>
        </pc:sldMkLst>
      </pc:sldChg>
      <pc:sldChg chg="mod modShow">
        <pc:chgData name="Stefano Marchetti" userId="3bf8cbeb-8408-479d-a09b-695e13a1d95a" providerId="ADAL" clId="{969B6C48-C17A-0E41-A6BD-F08442FEE2D7}" dt="2025-02-19T14:00:18.502" v="4716" actId="729"/>
        <pc:sldMkLst>
          <pc:docMk/>
          <pc:sldMk cId="3059049505" sldId="451"/>
        </pc:sldMkLst>
      </pc:sldChg>
      <pc:sldChg chg="mod modShow">
        <pc:chgData name="Stefano Marchetti" userId="3bf8cbeb-8408-479d-a09b-695e13a1d95a" providerId="ADAL" clId="{969B6C48-C17A-0E41-A6BD-F08442FEE2D7}" dt="2025-02-19T14:00:04.859" v="4714" actId="729"/>
        <pc:sldMkLst>
          <pc:docMk/>
          <pc:sldMk cId="4233933751" sldId="452"/>
        </pc:sldMkLst>
      </pc:sldChg>
      <pc:sldChg chg="mod modShow">
        <pc:chgData name="Stefano Marchetti" userId="3bf8cbeb-8408-479d-a09b-695e13a1d95a" providerId="ADAL" clId="{969B6C48-C17A-0E41-A6BD-F08442FEE2D7}" dt="2025-02-18T09:10:52.623" v="2154" actId="729"/>
        <pc:sldMkLst>
          <pc:docMk/>
          <pc:sldMk cId="2779936450" sldId="455"/>
        </pc:sldMkLst>
      </pc:sldChg>
      <pc:sldChg chg="modSp mod modShow">
        <pc:chgData name="Stefano Marchetti" userId="3bf8cbeb-8408-479d-a09b-695e13a1d95a" providerId="ADAL" clId="{969B6C48-C17A-0E41-A6BD-F08442FEE2D7}" dt="2025-02-25T15:51:46.839" v="7746"/>
        <pc:sldMkLst>
          <pc:docMk/>
          <pc:sldMk cId="2749307161" sldId="456"/>
        </pc:sldMkLst>
      </pc:sldChg>
      <pc:sldChg chg="modSp mod modShow">
        <pc:chgData name="Stefano Marchetti" userId="3bf8cbeb-8408-479d-a09b-695e13a1d95a" providerId="ADAL" clId="{969B6C48-C17A-0E41-A6BD-F08442FEE2D7}" dt="2025-02-25T15:51:40.980" v="7744" actId="20577"/>
        <pc:sldMkLst>
          <pc:docMk/>
          <pc:sldMk cId="61447995" sldId="458"/>
        </pc:sldMkLst>
      </pc:sldChg>
      <pc:sldChg chg="mod modShow">
        <pc:chgData name="Stefano Marchetti" userId="3bf8cbeb-8408-479d-a09b-695e13a1d95a" providerId="ADAL" clId="{969B6C48-C17A-0E41-A6BD-F08442FEE2D7}" dt="2025-02-18T09:10:52.623" v="2154" actId="729"/>
        <pc:sldMkLst>
          <pc:docMk/>
          <pc:sldMk cId="345655589" sldId="459"/>
        </pc:sldMkLst>
      </pc:sldChg>
      <pc:sldChg chg="del">
        <pc:chgData name="Stefano Marchetti" userId="3bf8cbeb-8408-479d-a09b-695e13a1d95a" providerId="ADAL" clId="{969B6C48-C17A-0E41-A6BD-F08442FEE2D7}" dt="2025-02-14T14:06:27.824" v="283" actId="2696"/>
        <pc:sldMkLst>
          <pc:docMk/>
          <pc:sldMk cId="1325061701" sldId="460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4263293044" sldId="461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3422740396" sldId="463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2109623651" sldId="464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960753224" sldId="466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520299504" sldId="467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2773541155" sldId="468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1362473486" sldId="471"/>
        </pc:sldMkLst>
      </pc:sldChg>
      <pc:sldChg chg="del">
        <pc:chgData name="Stefano Marchetti" userId="3bf8cbeb-8408-479d-a09b-695e13a1d95a" providerId="ADAL" clId="{969B6C48-C17A-0E41-A6BD-F08442FEE2D7}" dt="2025-02-14T14:06:27.824" v="283" actId="2696"/>
        <pc:sldMkLst>
          <pc:docMk/>
          <pc:sldMk cId="2130089924" sldId="474"/>
        </pc:sldMkLst>
      </pc:sldChg>
      <pc:sldChg chg="mod modShow">
        <pc:chgData name="Stefano Marchetti" userId="3bf8cbeb-8408-479d-a09b-695e13a1d95a" providerId="ADAL" clId="{969B6C48-C17A-0E41-A6BD-F08442FEE2D7}" dt="2025-02-18T09:10:55.721" v="2155" actId="729"/>
        <pc:sldMkLst>
          <pc:docMk/>
          <pc:sldMk cId="2695043073" sldId="477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1640061303" sldId="478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3306556694" sldId="479"/>
        </pc:sldMkLst>
      </pc:sldChg>
      <pc:sldChg chg="mod modShow">
        <pc:chgData name="Stefano Marchetti" userId="3bf8cbeb-8408-479d-a09b-695e13a1d95a" providerId="ADAL" clId="{969B6C48-C17A-0E41-A6BD-F08442FEE2D7}" dt="2025-02-25T16:15:54.615" v="8150" actId="729"/>
        <pc:sldMkLst>
          <pc:docMk/>
          <pc:sldMk cId="1080033175" sldId="480"/>
        </pc:sldMkLst>
      </pc:sldChg>
      <pc:sldChg chg="addSp delSp modSp new mod ord">
        <pc:chgData name="Stefano Marchetti" userId="3bf8cbeb-8408-479d-a09b-695e13a1d95a" providerId="ADAL" clId="{969B6C48-C17A-0E41-A6BD-F08442FEE2D7}" dt="2025-02-25T15:53:13.395" v="7799"/>
        <pc:sldMkLst>
          <pc:docMk/>
          <pc:sldMk cId="3759851423" sldId="481"/>
        </pc:sldMkLst>
      </pc:sldChg>
      <pc:sldChg chg="del">
        <pc:chgData name="Stefano Marchetti" userId="3bf8cbeb-8408-479d-a09b-695e13a1d95a" providerId="ADAL" clId="{969B6C48-C17A-0E41-A6BD-F08442FEE2D7}" dt="2025-02-14T14:05:14.353" v="0" actId="2696"/>
        <pc:sldMkLst>
          <pc:docMk/>
          <pc:sldMk cId="3348143703" sldId="482"/>
        </pc:sldMkLst>
      </pc:sldChg>
      <pc:sldChg chg="addSp delSp modSp new mod ord">
        <pc:chgData name="Stefano Marchetti" userId="3bf8cbeb-8408-479d-a09b-695e13a1d95a" providerId="ADAL" clId="{969B6C48-C17A-0E41-A6BD-F08442FEE2D7}" dt="2025-02-25T15:53:16.231" v="7800"/>
        <pc:sldMkLst>
          <pc:docMk/>
          <pc:sldMk cId="3382510870" sldId="482"/>
        </pc:sldMkLst>
      </pc:sldChg>
      <pc:sldChg chg="del">
        <pc:chgData name="Stefano Marchetti" userId="3bf8cbeb-8408-479d-a09b-695e13a1d95a" providerId="ADAL" clId="{969B6C48-C17A-0E41-A6BD-F08442FEE2D7}" dt="2025-02-14T14:05:14.353" v="0" actId="2696"/>
        <pc:sldMkLst>
          <pc:docMk/>
          <pc:sldMk cId="76655716" sldId="483"/>
        </pc:sldMkLst>
      </pc:sldChg>
      <pc:sldChg chg="addSp delSp modSp add mod ord">
        <pc:chgData name="Stefano Marchetti" userId="3bf8cbeb-8408-479d-a09b-695e13a1d95a" providerId="ADAL" clId="{969B6C48-C17A-0E41-A6BD-F08442FEE2D7}" dt="2025-02-26T11:17:39.779" v="10526"/>
        <pc:sldMkLst>
          <pc:docMk/>
          <pc:sldMk cId="2832084080" sldId="483"/>
        </pc:sldMkLst>
      </pc:sldChg>
      <pc:sldChg chg="addSp delSp modSp new mod ord">
        <pc:chgData name="Stefano Marchetti" userId="3bf8cbeb-8408-479d-a09b-695e13a1d95a" providerId="ADAL" clId="{969B6C48-C17A-0E41-A6BD-F08442FEE2D7}" dt="2025-02-26T09:55:25.202" v="9832" actId="167"/>
        <pc:sldMkLst>
          <pc:docMk/>
          <pc:sldMk cId="2360085108" sldId="484"/>
        </pc:sldMkLst>
      </pc:sldChg>
      <pc:sldChg chg="addSp delSp modSp new mod ord">
        <pc:chgData name="Stefano Marchetti" userId="3bf8cbeb-8408-479d-a09b-695e13a1d95a" providerId="ADAL" clId="{969B6C48-C17A-0E41-A6BD-F08442FEE2D7}" dt="2025-02-25T15:53:05.917" v="7798" actId="20577"/>
        <pc:sldMkLst>
          <pc:docMk/>
          <pc:sldMk cId="3726030355" sldId="485"/>
        </pc:sldMkLst>
      </pc:sldChg>
      <pc:sldChg chg="addSp delSp modSp new del mod ord">
        <pc:chgData name="Stefano Marchetti" userId="3bf8cbeb-8408-479d-a09b-695e13a1d95a" providerId="ADAL" clId="{969B6C48-C17A-0E41-A6BD-F08442FEE2D7}" dt="2025-02-18T13:03:50.615" v="3157" actId="2696"/>
        <pc:sldMkLst>
          <pc:docMk/>
          <pc:sldMk cId="252481131" sldId="486"/>
        </pc:sldMkLst>
      </pc:sldChg>
      <pc:sldChg chg="addSp delSp modSp new mod ord">
        <pc:chgData name="Stefano Marchetti" userId="3bf8cbeb-8408-479d-a09b-695e13a1d95a" providerId="ADAL" clId="{969B6C48-C17A-0E41-A6BD-F08442FEE2D7}" dt="2025-02-26T09:56:48.969" v="9833" actId="1076"/>
        <pc:sldMkLst>
          <pc:docMk/>
          <pc:sldMk cId="2901409816" sldId="487"/>
        </pc:sldMkLst>
      </pc:sldChg>
      <pc:sldChg chg="addSp delSp modSp new mod">
        <pc:chgData name="Stefano Marchetti" userId="3bf8cbeb-8408-479d-a09b-695e13a1d95a" providerId="ADAL" clId="{969B6C48-C17A-0E41-A6BD-F08442FEE2D7}" dt="2025-02-26T12:51:17.588" v="11585" actId="113"/>
        <pc:sldMkLst>
          <pc:docMk/>
          <pc:sldMk cId="1196000166" sldId="488"/>
        </pc:sldMkLst>
      </pc:sldChg>
      <pc:sldChg chg="addSp delSp modSp new del mod ord">
        <pc:chgData name="Stefano Marchetti" userId="3bf8cbeb-8408-479d-a09b-695e13a1d95a" providerId="ADAL" clId="{969B6C48-C17A-0E41-A6BD-F08442FEE2D7}" dt="2025-02-19T13:38:52.109" v="4479" actId="2696"/>
        <pc:sldMkLst>
          <pc:docMk/>
          <pc:sldMk cId="2779583755" sldId="489"/>
        </pc:sldMkLst>
      </pc:sldChg>
      <pc:sldChg chg="addSp delSp modSp new mod">
        <pc:chgData name="Stefano Marchetti" userId="3bf8cbeb-8408-479d-a09b-695e13a1d95a" providerId="ADAL" clId="{969B6C48-C17A-0E41-A6BD-F08442FEE2D7}" dt="2025-02-26T14:58:49.273" v="12091" actId="13926"/>
        <pc:sldMkLst>
          <pc:docMk/>
          <pc:sldMk cId="770010313" sldId="490"/>
        </pc:sldMkLst>
      </pc:sldChg>
      <pc:sldChg chg="addSp delSp modSp new mod ord">
        <pc:chgData name="Stefano Marchetti" userId="3bf8cbeb-8408-479d-a09b-695e13a1d95a" providerId="ADAL" clId="{969B6C48-C17A-0E41-A6BD-F08442FEE2D7}" dt="2025-02-25T16:15:40.640" v="8149" actId="20578"/>
        <pc:sldMkLst>
          <pc:docMk/>
          <pc:sldMk cId="1000579061" sldId="491"/>
        </pc:sldMkLst>
      </pc:sldChg>
      <pc:sldChg chg="addSp delSp modSp new del mod ord">
        <pc:chgData name="Stefano Marchetti" userId="3bf8cbeb-8408-479d-a09b-695e13a1d95a" providerId="ADAL" clId="{969B6C48-C17A-0E41-A6BD-F08442FEE2D7}" dt="2025-02-19T15:33:32.543" v="5184" actId="2696"/>
        <pc:sldMkLst>
          <pc:docMk/>
          <pc:sldMk cId="3849622129" sldId="492"/>
        </pc:sldMkLst>
      </pc:sldChg>
      <pc:sldChg chg="addSp delSp modSp add mod ord">
        <pc:chgData name="Stefano Marchetti" userId="3bf8cbeb-8408-479d-a09b-695e13a1d95a" providerId="ADAL" clId="{969B6C48-C17A-0E41-A6BD-F08442FEE2D7}" dt="2025-02-26T09:49:32.244" v="9478" actId="1076"/>
        <pc:sldMkLst>
          <pc:docMk/>
          <pc:sldMk cId="2700905317" sldId="493"/>
        </pc:sldMkLst>
      </pc:sldChg>
      <pc:sldChg chg="addSp delSp modSp add del mod ord modShow">
        <pc:chgData name="Stefano Marchetti" userId="3bf8cbeb-8408-479d-a09b-695e13a1d95a" providerId="ADAL" clId="{969B6C48-C17A-0E41-A6BD-F08442FEE2D7}" dt="2025-02-19T16:06:01.493" v="5647" actId="2696"/>
        <pc:sldMkLst>
          <pc:docMk/>
          <pc:sldMk cId="3292731802" sldId="494"/>
        </pc:sldMkLst>
      </pc:sldChg>
      <pc:sldChg chg="addSp delSp modSp add del mod">
        <pc:chgData name="Stefano Marchetti" userId="3bf8cbeb-8408-479d-a09b-695e13a1d95a" providerId="ADAL" clId="{969B6C48-C17A-0E41-A6BD-F08442FEE2D7}" dt="2025-02-24T09:16:53.991" v="6392" actId="2696"/>
        <pc:sldMkLst>
          <pc:docMk/>
          <pc:sldMk cId="449722408" sldId="495"/>
        </pc:sldMkLst>
      </pc:sldChg>
      <pc:sldChg chg="addSp delSp modSp add mod">
        <pc:chgData name="Stefano Marchetti" userId="3bf8cbeb-8408-479d-a09b-695e13a1d95a" providerId="ADAL" clId="{969B6C48-C17A-0E41-A6BD-F08442FEE2D7}" dt="2025-02-26T09:48:08.849" v="9449" actId="1076"/>
        <pc:sldMkLst>
          <pc:docMk/>
          <pc:sldMk cId="3205500268" sldId="496"/>
        </pc:sldMkLst>
      </pc:sldChg>
      <pc:sldChg chg="addSp delSp modSp new mod modShow">
        <pc:chgData name="Stefano Marchetti" userId="3bf8cbeb-8408-479d-a09b-695e13a1d95a" providerId="ADAL" clId="{969B6C48-C17A-0E41-A6BD-F08442FEE2D7}" dt="2025-02-24T10:59:54.468" v="6540" actId="729"/>
        <pc:sldMkLst>
          <pc:docMk/>
          <pc:sldMk cId="320097932" sldId="497"/>
        </pc:sldMkLst>
      </pc:sldChg>
      <pc:sldChg chg="addSp delSp modSp add mod">
        <pc:chgData name="Stefano Marchetti" userId="3bf8cbeb-8408-479d-a09b-695e13a1d95a" providerId="ADAL" clId="{969B6C48-C17A-0E41-A6BD-F08442FEE2D7}" dt="2025-02-26T09:50:54.193" v="9483" actId="478"/>
        <pc:sldMkLst>
          <pc:docMk/>
          <pc:sldMk cId="852187812" sldId="498"/>
        </pc:sldMkLst>
      </pc:sldChg>
      <pc:sldChg chg="addSp delSp modSp add mod ord modShow">
        <pc:chgData name="Stefano Marchetti" userId="3bf8cbeb-8408-479d-a09b-695e13a1d95a" providerId="ADAL" clId="{969B6C48-C17A-0E41-A6BD-F08442FEE2D7}" dt="2025-02-26T09:59:41.445" v="9884" actId="14100"/>
        <pc:sldMkLst>
          <pc:docMk/>
          <pc:sldMk cId="510119452" sldId="499"/>
        </pc:sldMkLst>
      </pc:sldChg>
      <pc:sldChg chg="addSp delSp modSp new del mod">
        <pc:chgData name="Stefano Marchetti" userId="3bf8cbeb-8408-479d-a09b-695e13a1d95a" providerId="ADAL" clId="{969B6C48-C17A-0E41-A6BD-F08442FEE2D7}" dt="2025-02-25T11:45:36.728" v="6922" actId="2696"/>
        <pc:sldMkLst>
          <pc:docMk/>
          <pc:sldMk cId="3562235538" sldId="500"/>
        </pc:sldMkLst>
      </pc:sldChg>
      <pc:sldChg chg="addSp delSp modSp add del mod ord">
        <pc:chgData name="Stefano Marchetti" userId="3bf8cbeb-8408-479d-a09b-695e13a1d95a" providerId="ADAL" clId="{969B6C48-C17A-0E41-A6BD-F08442FEE2D7}" dt="2025-02-25T16:43:17.490" v="9191" actId="2696"/>
        <pc:sldMkLst>
          <pc:docMk/>
          <pc:sldMk cId="2729044187" sldId="501"/>
        </pc:sldMkLst>
      </pc:sldChg>
      <pc:sldChg chg="addSp delSp modSp add mod">
        <pc:chgData name="Stefano Marchetti" userId="3bf8cbeb-8408-479d-a09b-695e13a1d95a" providerId="ADAL" clId="{969B6C48-C17A-0E41-A6BD-F08442FEE2D7}" dt="2025-02-26T09:56:59.489" v="9838" actId="1076"/>
        <pc:sldMkLst>
          <pc:docMk/>
          <pc:sldMk cId="1938382421" sldId="502"/>
        </pc:sldMkLst>
      </pc:sldChg>
      <pc:sldChg chg="addSp delSp modSp new mod">
        <pc:chgData name="Stefano Marchetti" userId="3bf8cbeb-8408-479d-a09b-695e13a1d95a" providerId="ADAL" clId="{969B6C48-C17A-0E41-A6BD-F08442FEE2D7}" dt="2025-02-26T17:24:57.508" v="12307" actId="20577"/>
        <pc:sldMkLst>
          <pc:docMk/>
          <pc:sldMk cId="1307678132" sldId="503"/>
        </pc:sldMkLst>
      </pc:sldChg>
      <pc:sldChg chg="modSp add mod">
        <pc:chgData name="Stefano Marchetti" userId="3bf8cbeb-8408-479d-a09b-695e13a1d95a" providerId="ADAL" clId="{969B6C48-C17A-0E41-A6BD-F08442FEE2D7}" dt="2025-02-26T11:17:27.428" v="10525" actId="20577"/>
        <pc:sldMkLst>
          <pc:docMk/>
          <pc:sldMk cId="2268038784" sldId="504"/>
        </pc:sldMkLst>
      </pc:sldChg>
      <pc:sldChg chg="addSp delSp modSp add mod ord">
        <pc:chgData name="Stefano Marchetti" userId="3bf8cbeb-8408-479d-a09b-695e13a1d95a" providerId="ADAL" clId="{969B6C48-C17A-0E41-A6BD-F08442FEE2D7}" dt="2025-02-26T14:57:32.524" v="12073" actId="1076"/>
        <pc:sldMkLst>
          <pc:docMk/>
          <pc:sldMk cId="3925259496" sldId="505"/>
        </pc:sldMkLst>
      </pc:sldChg>
      <pc:sldChg chg="addSp delSp modSp add mod ord">
        <pc:chgData name="Stefano Marchetti" userId="3bf8cbeb-8408-479d-a09b-695e13a1d95a" providerId="ADAL" clId="{969B6C48-C17A-0E41-A6BD-F08442FEE2D7}" dt="2025-02-26T14:44:35.582" v="11997" actId="14100"/>
        <pc:sldMkLst>
          <pc:docMk/>
          <pc:sldMk cId="3574168184" sldId="506"/>
        </pc:sldMkLst>
      </pc:sldChg>
      <pc:sldChg chg="addSp delSp modSp new mod ord modShow">
        <pc:chgData name="Stefano Marchetti" userId="3bf8cbeb-8408-479d-a09b-695e13a1d95a" providerId="ADAL" clId="{969B6C48-C17A-0E41-A6BD-F08442FEE2D7}" dt="2025-02-26T14:26:02.921" v="11763" actId="20578"/>
        <pc:sldMkLst>
          <pc:docMk/>
          <pc:sldMk cId="1365384229" sldId="507"/>
        </pc:sldMkLst>
      </pc:sldChg>
      <pc:sldChg chg="addSp delSp modSp new del mod">
        <pc:chgData name="Stefano Marchetti" userId="3bf8cbeb-8408-479d-a09b-695e13a1d95a" providerId="ADAL" clId="{969B6C48-C17A-0E41-A6BD-F08442FEE2D7}" dt="2025-02-26T11:19:26.243" v="10530" actId="2696"/>
        <pc:sldMkLst>
          <pc:docMk/>
          <pc:sldMk cId="1572945430" sldId="508"/>
        </pc:sldMkLst>
      </pc:sldChg>
      <pc:sldChg chg="delSp modSp add mod ord">
        <pc:chgData name="Stefano Marchetti" userId="3bf8cbeb-8408-479d-a09b-695e13a1d95a" providerId="ADAL" clId="{969B6C48-C17A-0E41-A6BD-F08442FEE2D7}" dt="2025-02-26T14:30:53.970" v="11844" actId="20577"/>
        <pc:sldMkLst>
          <pc:docMk/>
          <pc:sldMk cId="1355752898" sldId="509"/>
        </pc:sldMkLst>
      </pc:sldChg>
      <pc:sldChg chg="addSp delSp modSp add mod">
        <pc:chgData name="Stefano Marchetti" userId="3bf8cbeb-8408-479d-a09b-695e13a1d95a" providerId="ADAL" clId="{969B6C48-C17A-0E41-A6BD-F08442FEE2D7}" dt="2025-02-26T14:40:22.720" v="11875" actId="14100"/>
        <pc:sldMkLst>
          <pc:docMk/>
          <pc:sldMk cId="3116135346" sldId="510"/>
        </pc:sldMkLst>
      </pc:sldChg>
      <pc:sldChg chg="addSp delSp modSp add mod">
        <pc:chgData name="Stefano Marchetti" userId="3bf8cbeb-8408-479d-a09b-695e13a1d95a" providerId="ADAL" clId="{969B6C48-C17A-0E41-A6BD-F08442FEE2D7}" dt="2025-02-27T11:38:24.094" v="12395" actId="207"/>
        <pc:sldMkLst>
          <pc:docMk/>
          <pc:sldMk cId="1744287087" sldId="511"/>
        </pc:sldMkLst>
      </pc:sldChg>
      <pc:sldChg chg="addSp modSp add mod">
        <pc:chgData name="Stefano Marchetti" userId="3bf8cbeb-8408-479d-a09b-695e13a1d95a" providerId="ADAL" clId="{969B6C48-C17A-0E41-A6BD-F08442FEE2D7}" dt="2025-02-26T14:47:21.824" v="12033" actId="1076"/>
        <pc:sldMkLst>
          <pc:docMk/>
          <pc:sldMk cId="4181589538" sldId="512"/>
        </pc:sldMkLst>
      </pc:sldChg>
      <pc:sldChg chg="addSp delSp modSp new mod">
        <pc:chgData name="Stefano Marchetti" userId="3bf8cbeb-8408-479d-a09b-695e13a1d95a" providerId="ADAL" clId="{969B6C48-C17A-0E41-A6BD-F08442FEE2D7}" dt="2025-02-26T17:26:13.350" v="12386" actId="5793"/>
        <pc:sldMkLst>
          <pc:docMk/>
          <pc:sldMk cId="3987514717" sldId="513"/>
        </pc:sldMkLst>
      </pc:sldChg>
    </pc:docChg>
  </pc:docChgLst>
  <pc:docChgLst>
    <pc:chgData name="Stefano Marchetti" userId="3bf8cbeb-8408-479d-a09b-695e13a1d95a" providerId="ADAL" clId="{EE88D404-66DB-B346-91D6-A5C25E97D544}"/>
    <pc:docChg chg="undo custSel addSld delSld modSld sldOrd">
      <pc:chgData name="Stefano Marchetti" userId="3bf8cbeb-8408-479d-a09b-695e13a1d95a" providerId="ADAL" clId="{EE88D404-66DB-B346-91D6-A5C25E97D544}" dt="2025-01-10T13:13:15.725" v="3493" actId="20577"/>
      <pc:docMkLst>
        <pc:docMk/>
      </pc:docMkLst>
      <pc:sldChg chg="modSp mod">
        <pc:chgData name="Stefano Marchetti" userId="3bf8cbeb-8408-479d-a09b-695e13a1d95a" providerId="ADAL" clId="{EE88D404-66DB-B346-91D6-A5C25E97D544}" dt="2025-01-10T13:13:15.725" v="3493" actId="20577"/>
        <pc:sldMkLst>
          <pc:docMk/>
          <pc:sldMk cId="1697169925" sldId="322"/>
        </pc:sldMkLst>
      </pc:sldChg>
      <pc:sldChg chg="modSp mod">
        <pc:chgData name="Stefano Marchetti" userId="3bf8cbeb-8408-479d-a09b-695e13a1d95a" providerId="ADAL" clId="{EE88D404-66DB-B346-91D6-A5C25E97D544}" dt="2025-01-10T13:12:51.538" v="3452" actId="20577"/>
        <pc:sldMkLst>
          <pc:docMk/>
          <pc:sldMk cId="2548174632" sldId="323"/>
        </pc:sldMkLst>
      </pc:sldChg>
      <pc:sldChg chg="modSp mod">
        <pc:chgData name="Stefano Marchetti" userId="3bf8cbeb-8408-479d-a09b-695e13a1d95a" providerId="ADAL" clId="{EE88D404-66DB-B346-91D6-A5C25E97D544}" dt="2025-01-10T13:12:44.091" v="3445" actId="20577"/>
        <pc:sldMkLst>
          <pc:docMk/>
          <pc:sldMk cId="2236043074" sldId="333"/>
        </pc:sldMkLst>
      </pc:sldChg>
      <pc:sldChg chg="addSp delSp modSp mod">
        <pc:chgData name="Stefano Marchetti" userId="3bf8cbeb-8408-479d-a09b-695e13a1d95a" providerId="ADAL" clId="{EE88D404-66DB-B346-91D6-A5C25E97D544}" dt="2025-01-08T14:21:50.060" v="3201" actId="113"/>
        <pc:sldMkLst>
          <pc:docMk/>
          <pc:sldMk cId="131117786" sldId="361"/>
        </pc:sldMkLst>
      </pc:sldChg>
      <pc:sldChg chg="addSp delSp modSp mod">
        <pc:chgData name="Stefano Marchetti" userId="3bf8cbeb-8408-479d-a09b-695e13a1d95a" providerId="ADAL" clId="{EE88D404-66DB-B346-91D6-A5C25E97D544}" dt="2025-01-07T11:24:24.519" v="33" actId="478"/>
        <pc:sldMkLst>
          <pc:docMk/>
          <pc:sldMk cId="486659938" sldId="369"/>
        </pc:sldMkLst>
      </pc:sldChg>
      <pc:sldChg chg="del">
        <pc:chgData name="Stefano Marchetti" userId="3bf8cbeb-8408-479d-a09b-695e13a1d95a" providerId="ADAL" clId="{EE88D404-66DB-B346-91D6-A5C25E97D544}" dt="2025-01-08T13:58:35.180" v="2648" actId="2696"/>
        <pc:sldMkLst>
          <pc:docMk/>
          <pc:sldMk cId="2015767340" sldId="370"/>
        </pc:sldMkLst>
      </pc:sldChg>
      <pc:sldChg chg="addSp delSp modSp mod">
        <pc:chgData name="Stefano Marchetti" userId="3bf8cbeb-8408-479d-a09b-695e13a1d95a" providerId="ADAL" clId="{EE88D404-66DB-B346-91D6-A5C25E97D544}" dt="2025-01-08T14:16:45.169" v="3117" actId="20577"/>
        <pc:sldMkLst>
          <pc:docMk/>
          <pc:sldMk cId="1655158381" sldId="372"/>
        </pc:sldMkLst>
      </pc:sldChg>
      <pc:sldChg chg="add del">
        <pc:chgData name="Stefano Marchetti" userId="3bf8cbeb-8408-479d-a09b-695e13a1d95a" providerId="ADAL" clId="{EE88D404-66DB-B346-91D6-A5C25E97D544}" dt="2025-01-08T11:43:11.613" v="35"/>
        <pc:sldMkLst>
          <pc:docMk/>
          <pc:sldMk cId="4233933751" sldId="379"/>
        </pc:sldMkLst>
      </pc:sldChg>
      <pc:sldChg chg="add del mod modShow">
        <pc:chgData name="Stefano Marchetti" userId="3bf8cbeb-8408-479d-a09b-695e13a1d95a" providerId="ADAL" clId="{EE88D404-66DB-B346-91D6-A5C25E97D544}" dt="2025-01-08T11:43:15.090" v="36" actId="729"/>
        <pc:sldMkLst>
          <pc:docMk/>
          <pc:sldMk cId="3017582420" sldId="380"/>
        </pc:sldMkLst>
      </pc:sldChg>
      <pc:sldChg chg="add del">
        <pc:chgData name="Stefano Marchetti" userId="3bf8cbeb-8408-479d-a09b-695e13a1d95a" providerId="ADAL" clId="{EE88D404-66DB-B346-91D6-A5C25E97D544}" dt="2025-01-08T11:43:11.613" v="35"/>
        <pc:sldMkLst>
          <pc:docMk/>
          <pc:sldMk cId="1209647492" sldId="382"/>
        </pc:sldMkLst>
      </pc:sldChg>
      <pc:sldChg chg="add del">
        <pc:chgData name="Stefano Marchetti" userId="3bf8cbeb-8408-479d-a09b-695e13a1d95a" providerId="ADAL" clId="{EE88D404-66DB-B346-91D6-A5C25E97D544}" dt="2025-01-08T11:43:11.613" v="35"/>
        <pc:sldMkLst>
          <pc:docMk/>
          <pc:sldMk cId="2312358019" sldId="383"/>
        </pc:sldMkLst>
      </pc:sldChg>
      <pc:sldChg chg="del">
        <pc:chgData name="Stefano Marchetti" userId="3bf8cbeb-8408-479d-a09b-695e13a1d95a" providerId="ADAL" clId="{EE88D404-66DB-B346-91D6-A5C25E97D544}" dt="2025-01-08T13:58:47.766" v="2649" actId="2696"/>
        <pc:sldMkLst>
          <pc:docMk/>
          <pc:sldMk cId="1373870212" sldId="385"/>
        </pc:sldMkLst>
      </pc:sldChg>
      <pc:sldChg chg="del">
        <pc:chgData name="Stefano Marchetti" userId="3bf8cbeb-8408-479d-a09b-695e13a1d95a" providerId="ADAL" clId="{EE88D404-66DB-B346-91D6-A5C25E97D544}" dt="2025-01-08T13:58:51.530" v="2650" actId="2696"/>
        <pc:sldMkLst>
          <pc:docMk/>
          <pc:sldMk cId="3942913125" sldId="386"/>
        </pc:sldMkLst>
      </pc:sldChg>
      <pc:sldChg chg="addSp delSp modSp mod">
        <pc:chgData name="Stefano Marchetti" userId="3bf8cbeb-8408-479d-a09b-695e13a1d95a" providerId="ADAL" clId="{EE88D404-66DB-B346-91D6-A5C25E97D544}" dt="2025-01-08T14:21:47.609" v="3200" actId="113"/>
        <pc:sldMkLst>
          <pc:docMk/>
          <pc:sldMk cId="2353089619" sldId="387"/>
        </pc:sldMkLst>
      </pc:sldChg>
      <pc:sldChg chg="addSp delSp modSp mod">
        <pc:chgData name="Stefano Marchetti" userId="3bf8cbeb-8408-479d-a09b-695e13a1d95a" providerId="ADAL" clId="{EE88D404-66DB-B346-91D6-A5C25E97D544}" dt="2025-01-08T13:57:27.457" v="2595" actId="20577"/>
        <pc:sldMkLst>
          <pc:docMk/>
          <pc:sldMk cId="556845053" sldId="388"/>
        </pc:sldMkLst>
      </pc:sldChg>
      <pc:sldChg chg="del ord">
        <pc:chgData name="Stefano Marchetti" userId="3bf8cbeb-8408-479d-a09b-695e13a1d95a" providerId="ADAL" clId="{EE88D404-66DB-B346-91D6-A5C25E97D544}" dt="2025-01-10T12:58:13.743" v="3367" actId="2696"/>
        <pc:sldMkLst>
          <pc:docMk/>
          <pc:sldMk cId="3730440790" sldId="389"/>
        </pc:sldMkLst>
      </pc:sldChg>
      <pc:sldChg chg="addSp delSp modSp mod modShow">
        <pc:chgData name="Stefano Marchetti" userId="3bf8cbeb-8408-479d-a09b-695e13a1d95a" providerId="ADAL" clId="{EE88D404-66DB-B346-91D6-A5C25E97D544}" dt="2025-01-09T09:59:38.018" v="3323" actId="729"/>
        <pc:sldMkLst>
          <pc:docMk/>
          <pc:sldMk cId="3835051685" sldId="390"/>
        </pc:sldMkLst>
      </pc:sldChg>
      <pc:sldChg chg="add">
        <pc:chgData name="Stefano Marchetti" userId="3bf8cbeb-8408-479d-a09b-695e13a1d95a" providerId="ADAL" clId="{EE88D404-66DB-B346-91D6-A5C25E97D544}" dt="2025-01-08T11:43:11.613" v="35"/>
        <pc:sldMkLst>
          <pc:docMk/>
          <pc:sldMk cId="2466204279" sldId="392"/>
        </pc:sldMkLst>
      </pc:sldChg>
      <pc:sldChg chg="add">
        <pc:chgData name="Stefano Marchetti" userId="3bf8cbeb-8408-479d-a09b-695e13a1d95a" providerId="ADAL" clId="{EE88D404-66DB-B346-91D6-A5C25E97D544}" dt="2025-01-08T11:43:11.613" v="35"/>
        <pc:sldMkLst>
          <pc:docMk/>
          <pc:sldMk cId="2920876788" sldId="3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07/07/25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1611B-4032-770F-982A-3FA1C7B08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B9B9C-29B8-A7BC-BF0F-A9D2E1488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DA52A-B28E-4609-38CE-80971AD13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4D716-F2D9-D1A5-8A2A-5B20174E9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088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B461-8A5E-C72D-4295-C934CE330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2A7BE-098A-5BC0-DA3D-FCB0BD3E1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C5AE4-E60C-62E8-A318-0761035AE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31704-81B8-46BE-25AD-B1AC76D2E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7429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923C6-AF26-2811-65A9-AC72C4343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FECDF-AF03-3676-61C4-58FA1AB7C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33B63-BF44-7F60-CDAC-5F2E98D4D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10062-4338-1515-85F5-E1ABFACB3F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00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26E6A-65C2-EDF8-8D47-87BD1D09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57590-0C50-AA80-36A1-04BE33C5A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CFF64-53BB-FD93-A1FD-23A813305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91329-553B-4626-53CB-0DFDF3BC9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159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CFB6E-C7A5-67F5-CC30-A81C20AE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7D57A-54D2-2263-FA00-254F80F402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B4EFD-E98A-F634-2C57-195B3796C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9A069-FBF1-4D67-7613-4ABD952EB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703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01672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noProof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6"/>
            <a:ext cx="8640762" cy="4016722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Sezione</a:t>
            </a:r>
            <a:endParaRPr lang="en-US" noProof="0"/>
          </a:p>
          <a:p>
            <a:pPr lvl="1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Capitolo</a:t>
            </a:r>
            <a:endParaRPr lang="en-US" noProof="0"/>
          </a:p>
          <a:p>
            <a:pPr lvl="1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Capitolo</a:t>
            </a:r>
            <a:endParaRPr lang="en-US" noProof="0"/>
          </a:p>
          <a:p>
            <a:pPr lvl="1"/>
            <a:endParaRPr lang="en-US" noProof="0"/>
          </a:p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Sezione</a:t>
            </a:r>
            <a:endParaRPr lang="en-US" noProof="0"/>
          </a:p>
          <a:p>
            <a:pPr lvl="1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Capitolo</a:t>
            </a:r>
            <a:endParaRPr lang="en-US" noProof="0"/>
          </a:p>
          <a:p>
            <a:pPr lvl="1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Capitolo</a:t>
            </a:r>
            <a:endParaRPr lang="en-US" noProof="0"/>
          </a:p>
          <a:p>
            <a:pPr lvl="1"/>
            <a:endParaRPr lang="en-US" noProof="0"/>
          </a:p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Sezione</a:t>
            </a:r>
            <a:endParaRPr lang="en-US" noProof="0"/>
          </a:p>
          <a:p>
            <a:pPr lvl="1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Capitolo</a:t>
            </a:r>
            <a:endParaRPr lang="en-US" noProof="0"/>
          </a:p>
          <a:p>
            <a:pPr lvl="1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Capitolo</a:t>
            </a:r>
            <a:endParaRPr lang="en-US" noProof="0"/>
          </a:p>
          <a:p>
            <a:pPr lvl="1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Rettangolo 128">
            <a:extLst>
              <a:ext uri="{FF2B5EF4-FFF2-40B4-BE49-F238E27FC236}">
                <a16:creationId xmlns:a16="http://schemas.microsoft.com/office/drawing/2014/main" id="{3905867A-F46D-FF66-3C67-E40033DA6A3A}"/>
              </a:ext>
            </a:extLst>
          </p:cNvPr>
          <p:cNvSpPr/>
          <p:nvPr userDrawn="1"/>
        </p:nvSpPr>
        <p:spPr>
          <a:xfrm>
            <a:off x="0" y="6551753"/>
            <a:ext cx="12192000" cy="307777"/>
          </a:xfrm>
          <a:prstGeom prst="rect">
            <a:avLst/>
          </a:prstGeom>
          <a:solidFill>
            <a:srgbClr val="102C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336383-DA53-CB77-79AE-8DD98B1D4F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7501" y="6642641"/>
            <a:ext cx="2274631" cy="126000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5973813C-E653-3275-EB3F-AB31A7A85C1A}"/>
              </a:ext>
            </a:extLst>
          </p:cNvPr>
          <p:cNvSpPr txBox="1"/>
          <p:nvPr userDrawn="1"/>
        </p:nvSpPr>
        <p:spPr>
          <a:xfrm>
            <a:off x="278991" y="6551753"/>
            <a:ext cx="863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anrope SemiBold" pitchFamily="2" charset="0"/>
              </a:rPr>
              <a:t>Stefano Marchetti </a:t>
            </a:r>
            <a:r>
              <a:rPr lang="en-GB" sz="1400">
                <a:solidFill>
                  <a:schemeClr val="bg1"/>
                </a:solidFill>
                <a:latin typeface="Manrope Light" pitchFamily="2" charset="0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en-US" noProof="0"/>
              <a:t>Lorem ipsum</a:t>
            </a:r>
          </a:p>
          <a:p>
            <a:pPr lvl="0"/>
            <a:r>
              <a:rPr lang="en-US" noProof="0"/>
              <a:t>Lorem ipsum</a:t>
            </a:r>
          </a:p>
          <a:p>
            <a:pPr lvl="0"/>
            <a:r>
              <a:rPr lang="en-US" noProof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38076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noProof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6"/>
            <a:ext cx="8640763" cy="3807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noProof="0"/>
          </a:p>
        </p:txBody>
      </p:sp>
      <p:sp>
        <p:nvSpPr>
          <p:cNvPr id="18" name="Rettangolo 128">
            <a:extLst>
              <a:ext uri="{FF2B5EF4-FFF2-40B4-BE49-F238E27FC236}">
                <a16:creationId xmlns:a16="http://schemas.microsoft.com/office/drawing/2014/main" id="{8290BDBB-0510-E779-3408-447E87960FBA}"/>
              </a:ext>
            </a:extLst>
          </p:cNvPr>
          <p:cNvSpPr/>
          <p:nvPr userDrawn="1"/>
        </p:nvSpPr>
        <p:spPr>
          <a:xfrm>
            <a:off x="0" y="6551753"/>
            <a:ext cx="12192000" cy="307777"/>
          </a:xfrm>
          <a:prstGeom prst="rect">
            <a:avLst/>
          </a:prstGeom>
          <a:solidFill>
            <a:srgbClr val="102C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E89F066-0946-2463-1466-6B6DA5C34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7501" y="6642641"/>
            <a:ext cx="2274631" cy="126000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59CAFA36-AA27-8206-4549-C3A4BD15755E}"/>
              </a:ext>
            </a:extLst>
          </p:cNvPr>
          <p:cNvSpPr txBox="1"/>
          <p:nvPr userDrawn="1"/>
        </p:nvSpPr>
        <p:spPr>
          <a:xfrm>
            <a:off x="278991" y="6551753"/>
            <a:ext cx="863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anrope SemiBold" pitchFamily="2" charset="0"/>
              </a:rPr>
              <a:t>Stefano Marchetti </a:t>
            </a:r>
            <a:r>
              <a:rPr lang="en-GB" sz="1400">
                <a:solidFill>
                  <a:schemeClr val="bg1"/>
                </a:solidFill>
                <a:latin typeface="Manrope Light" pitchFamily="2" charset="0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noProof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noProof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err="1"/>
              <a:t>Inserire</a:t>
            </a:r>
            <a:r>
              <a:rPr lang="en-US" noProof="0"/>
              <a:t> testo / </a:t>
            </a:r>
            <a:r>
              <a:rPr lang="en-US" noProof="0" err="1"/>
              <a:t>oggetto</a:t>
            </a:r>
            <a:endParaRPr lang="en-US" noProof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en-US" noProof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err="1"/>
              <a:t>Inserire</a:t>
            </a:r>
            <a:r>
              <a:rPr lang="en-US" noProof="0"/>
              <a:t> testo / </a:t>
            </a:r>
            <a:r>
              <a:rPr lang="en-US" noProof="0" err="1"/>
              <a:t>oggetto</a:t>
            </a:r>
            <a:endParaRPr lang="en-US" noProof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9" name="Rettangolo 128">
            <a:extLst>
              <a:ext uri="{FF2B5EF4-FFF2-40B4-BE49-F238E27FC236}">
                <a16:creationId xmlns:a16="http://schemas.microsoft.com/office/drawing/2014/main" id="{4A53DB5B-5F46-634C-7765-6B7FA6A72A77}"/>
              </a:ext>
            </a:extLst>
          </p:cNvPr>
          <p:cNvSpPr/>
          <p:nvPr userDrawn="1"/>
        </p:nvSpPr>
        <p:spPr>
          <a:xfrm>
            <a:off x="0" y="6551753"/>
            <a:ext cx="12192000" cy="307777"/>
          </a:xfrm>
          <a:prstGeom prst="rect">
            <a:avLst/>
          </a:prstGeom>
          <a:solidFill>
            <a:srgbClr val="102C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C796142-91CA-C618-9211-2D63F3306E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7501" y="6642641"/>
            <a:ext cx="2274631" cy="126000"/>
          </a:xfrm>
          <a:prstGeom prst="rect">
            <a:avLst/>
          </a:prstGeom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DE51E99A-42B5-F15A-46AB-A77C06B73CFA}"/>
              </a:ext>
            </a:extLst>
          </p:cNvPr>
          <p:cNvSpPr txBox="1"/>
          <p:nvPr userDrawn="1"/>
        </p:nvSpPr>
        <p:spPr>
          <a:xfrm>
            <a:off x="278991" y="6551753"/>
            <a:ext cx="863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anrope SemiBold" pitchFamily="2" charset="0"/>
              </a:rPr>
              <a:t>Stefano Marchetti </a:t>
            </a:r>
            <a:r>
              <a:rPr lang="en-GB" sz="1400">
                <a:solidFill>
                  <a:schemeClr val="bg1"/>
                </a:solidFill>
                <a:latin typeface="Manrope Light" pitchFamily="2" charset="0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3381862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en-US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lo stile del </a:t>
            </a: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en-US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lo stile del </a:t>
            </a: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</a:t>
            </a:r>
            <a:r>
              <a:rPr lang="en-US" noProof="0" err="1"/>
              <a:t>gli</a:t>
            </a:r>
            <a:r>
              <a:rPr lang="en-US" noProof="0"/>
              <a:t> </a:t>
            </a:r>
            <a:r>
              <a:rPr lang="en-US" noProof="0" err="1"/>
              <a:t>stili</a:t>
            </a:r>
            <a:r>
              <a:rPr lang="en-US" noProof="0"/>
              <a:t> del testo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  <a:p>
            <a:pPr lvl="1"/>
            <a:r>
              <a:rPr lang="en-US" noProof="0"/>
              <a:t>Secondo </a:t>
            </a:r>
            <a:r>
              <a:rPr lang="en-US" noProof="0" err="1"/>
              <a:t>livello</a:t>
            </a:r>
            <a:endParaRPr lang="en-US" noProof="0"/>
          </a:p>
          <a:p>
            <a:pPr lvl="2"/>
            <a:r>
              <a:rPr lang="en-US" noProof="0" err="1"/>
              <a:t>Terzo</a:t>
            </a:r>
            <a:r>
              <a:rPr lang="en-US" noProof="0"/>
              <a:t> </a:t>
            </a:r>
            <a:r>
              <a:rPr lang="en-US" noProof="0" err="1"/>
              <a:t>livello</a:t>
            </a:r>
            <a:endParaRPr lang="en-US" noProof="0"/>
          </a:p>
          <a:p>
            <a:pPr lvl="3"/>
            <a:r>
              <a:rPr lang="en-US" noProof="0"/>
              <a:t>Quarto </a:t>
            </a:r>
            <a:r>
              <a:rPr lang="en-US" noProof="0" err="1"/>
              <a:t>livello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livello</a:t>
            </a:r>
            <a:endParaRPr lang="en-US" noProof="0"/>
          </a:p>
        </p:txBody>
      </p:sp>
      <p:sp>
        <p:nvSpPr>
          <p:cNvPr id="3" name="Rettangolo 128">
            <a:extLst>
              <a:ext uri="{FF2B5EF4-FFF2-40B4-BE49-F238E27FC236}">
                <a16:creationId xmlns:a16="http://schemas.microsoft.com/office/drawing/2014/main" id="{82EE5D95-5763-97AA-8482-DC94A7DF2FF5}"/>
              </a:ext>
            </a:extLst>
          </p:cNvPr>
          <p:cNvSpPr/>
          <p:nvPr userDrawn="1"/>
        </p:nvSpPr>
        <p:spPr>
          <a:xfrm>
            <a:off x="0" y="6551753"/>
            <a:ext cx="12192000" cy="307777"/>
          </a:xfrm>
          <a:prstGeom prst="rect">
            <a:avLst/>
          </a:prstGeom>
          <a:solidFill>
            <a:srgbClr val="102C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04360C-9027-58C7-4074-C50561207A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7501" y="6642641"/>
            <a:ext cx="2274631" cy="126000"/>
          </a:xfrm>
          <a:prstGeom prst="rect">
            <a:avLst/>
          </a:prstGeom>
        </p:spPr>
      </p:pic>
      <p:sp>
        <p:nvSpPr>
          <p:cNvPr id="12" name="CuadroTexto 5">
            <a:extLst>
              <a:ext uri="{FF2B5EF4-FFF2-40B4-BE49-F238E27FC236}">
                <a16:creationId xmlns:a16="http://schemas.microsoft.com/office/drawing/2014/main" id="{AB0E9535-3B22-E1F4-5E95-771D324C6774}"/>
              </a:ext>
            </a:extLst>
          </p:cNvPr>
          <p:cNvSpPr txBox="1"/>
          <p:nvPr userDrawn="1"/>
        </p:nvSpPr>
        <p:spPr>
          <a:xfrm>
            <a:off x="278991" y="6551753"/>
            <a:ext cx="863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anrope SemiBold" pitchFamily="2" charset="0"/>
              </a:rPr>
              <a:t>Stefano Marchetti </a:t>
            </a:r>
            <a:r>
              <a:rPr lang="en-GB" sz="1400">
                <a:solidFill>
                  <a:schemeClr val="bg1"/>
                </a:solidFill>
                <a:latin typeface="Manrope Light" pitchFamily="2" charset="0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lo stile del </a:t>
            </a: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</a:t>
            </a:r>
            <a:r>
              <a:rPr lang="en-US" noProof="0" err="1"/>
              <a:t>gli</a:t>
            </a:r>
            <a:r>
              <a:rPr lang="en-US" noProof="0"/>
              <a:t> </a:t>
            </a:r>
            <a:r>
              <a:rPr lang="en-US" noProof="0" err="1"/>
              <a:t>stili</a:t>
            </a:r>
            <a:r>
              <a:rPr lang="en-US" noProof="0"/>
              <a:t> del testo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  <a:p>
            <a:pPr lvl="1"/>
            <a:r>
              <a:rPr lang="en-US" noProof="0"/>
              <a:t>Secondo </a:t>
            </a:r>
            <a:r>
              <a:rPr lang="en-US" noProof="0" err="1"/>
              <a:t>livello</a:t>
            </a:r>
            <a:endParaRPr lang="en-US" noProof="0"/>
          </a:p>
          <a:p>
            <a:pPr lvl="2"/>
            <a:r>
              <a:rPr lang="en-US" noProof="0" err="1"/>
              <a:t>Terzo</a:t>
            </a:r>
            <a:r>
              <a:rPr lang="en-US" noProof="0"/>
              <a:t> </a:t>
            </a:r>
            <a:r>
              <a:rPr lang="en-US" noProof="0" err="1"/>
              <a:t>livello</a:t>
            </a:r>
            <a:endParaRPr lang="en-US" noProof="0"/>
          </a:p>
          <a:p>
            <a:pPr lvl="3"/>
            <a:r>
              <a:rPr lang="en-US" noProof="0"/>
              <a:t>Quarto </a:t>
            </a:r>
            <a:r>
              <a:rPr lang="en-US" noProof="0" err="1"/>
              <a:t>livello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livello</a:t>
            </a:r>
            <a:endParaRPr lang="en-US" noProof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en-US" noProof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3" name="Rettangolo 128">
            <a:extLst>
              <a:ext uri="{FF2B5EF4-FFF2-40B4-BE49-F238E27FC236}">
                <a16:creationId xmlns:a16="http://schemas.microsoft.com/office/drawing/2014/main" id="{01973E8B-6047-A9EB-330A-8C016B8AF199}"/>
              </a:ext>
            </a:extLst>
          </p:cNvPr>
          <p:cNvSpPr/>
          <p:nvPr userDrawn="1"/>
        </p:nvSpPr>
        <p:spPr>
          <a:xfrm>
            <a:off x="0" y="6551753"/>
            <a:ext cx="12192000" cy="307777"/>
          </a:xfrm>
          <a:prstGeom prst="rect">
            <a:avLst/>
          </a:prstGeom>
          <a:solidFill>
            <a:srgbClr val="102C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3424C8-989B-7D9C-560D-DB3639479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7501" y="6642641"/>
            <a:ext cx="2274631" cy="126000"/>
          </a:xfrm>
          <a:prstGeom prst="rect">
            <a:avLst/>
          </a:prstGeom>
        </p:spPr>
      </p:pic>
      <p:sp>
        <p:nvSpPr>
          <p:cNvPr id="10" name="CuadroTexto 5">
            <a:extLst>
              <a:ext uri="{FF2B5EF4-FFF2-40B4-BE49-F238E27FC236}">
                <a16:creationId xmlns:a16="http://schemas.microsoft.com/office/drawing/2014/main" id="{7D3CE99C-90FF-0C2F-5155-B63CC4595C7D}"/>
              </a:ext>
            </a:extLst>
          </p:cNvPr>
          <p:cNvSpPr txBox="1"/>
          <p:nvPr userDrawn="1"/>
        </p:nvSpPr>
        <p:spPr>
          <a:xfrm>
            <a:off x="278991" y="6551753"/>
            <a:ext cx="863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anrope SemiBold" pitchFamily="2" charset="0"/>
              </a:rPr>
              <a:t>Stefano Marchetti </a:t>
            </a:r>
            <a:r>
              <a:rPr lang="en-GB" sz="1400">
                <a:solidFill>
                  <a:schemeClr val="bg1"/>
                </a:solidFill>
                <a:latin typeface="Manrope Light" pitchFamily="2" charset="0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lo stile del </a:t>
            </a: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</a:t>
            </a:r>
            <a:r>
              <a:rPr lang="en-US" noProof="0" err="1"/>
              <a:t>gli</a:t>
            </a:r>
            <a:r>
              <a:rPr lang="en-US" noProof="0"/>
              <a:t> </a:t>
            </a:r>
            <a:r>
              <a:rPr lang="en-US" noProof="0" err="1"/>
              <a:t>stili</a:t>
            </a:r>
            <a:r>
              <a:rPr lang="en-US" noProof="0"/>
              <a:t> del testo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  <a:p>
            <a:pPr lvl="1"/>
            <a:r>
              <a:rPr lang="en-US" noProof="0"/>
              <a:t>Secondo </a:t>
            </a:r>
            <a:r>
              <a:rPr lang="en-US" noProof="0" err="1"/>
              <a:t>livello</a:t>
            </a:r>
            <a:endParaRPr lang="en-US" noProof="0"/>
          </a:p>
          <a:p>
            <a:pPr lvl="2"/>
            <a:r>
              <a:rPr lang="en-US" noProof="0" err="1"/>
              <a:t>Terzo</a:t>
            </a:r>
            <a:r>
              <a:rPr lang="en-US" noProof="0"/>
              <a:t> </a:t>
            </a:r>
            <a:r>
              <a:rPr lang="en-US" noProof="0" err="1"/>
              <a:t>livello</a:t>
            </a:r>
            <a:endParaRPr lang="en-US" noProof="0"/>
          </a:p>
          <a:p>
            <a:pPr lvl="3"/>
            <a:r>
              <a:rPr lang="en-US" noProof="0"/>
              <a:t>Quarto </a:t>
            </a:r>
            <a:r>
              <a:rPr lang="en-US" noProof="0" err="1"/>
              <a:t>livello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livello</a:t>
            </a:r>
            <a:endParaRPr lang="en-US" noProof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en-US" noProof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en-US" noProof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 err="1"/>
              <a:t>Indice</a:t>
            </a:r>
            <a:endParaRPr lang="en-US" noProof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sezione</a:t>
            </a:r>
            <a:endParaRPr lang="en-US" noProof="0"/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sezione</a:t>
            </a:r>
            <a:endParaRPr lang="en-US" noProof="0"/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sezione</a:t>
            </a:r>
            <a:endParaRPr lang="en-US" noProof="0"/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sezione</a:t>
            </a:r>
            <a:endParaRPr lang="en-US" noProof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sezione</a:t>
            </a:r>
            <a:br>
              <a:rPr lang="en-US" noProof="0"/>
            </a:br>
            <a:endParaRPr lang="en-US" noProof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err="1"/>
              <a:t>Titolo</a:t>
            </a:r>
            <a:r>
              <a:rPr lang="en-US" noProof="0"/>
              <a:t> </a:t>
            </a:r>
            <a:r>
              <a:rPr lang="en-US" noProof="0" err="1"/>
              <a:t>argomento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3" name="Rettangolo 128">
            <a:extLst>
              <a:ext uri="{FF2B5EF4-FFF2-40B4-BE49-F238E27FC236}">
                <a16:creationId xmlns:a16="http://schemas.microsoft.com/office/drawing/2014/main" id="{8BD3294E-B4BC-5E79-1948-C247C1096D9D}"/>
              </a:ext>
            </a:extLst>
          </p:cNvPr>
          <p:cNvSpPr/>
          <p:nvPr userDrawn="1"/>
        </p:nvSpPr>
        <p:spPr>
          <a:xfrm>
            <a:off x="0" y="6551753"/>
            <a:ext cx="12192000" cy="307777"/>
          </a:xfrm>
          <a:prstGeom prst="rect">
            <a:avLst/>
          </a:prstGeom>
          <a:solidFill>
            <a:srgbClr val="102C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BEB5586-4706-2B55-2994-A5124497D3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7501" y="6642641"/>
            <a:ext cx="2274631" cy="126000"/>
          </a:xfrm>
          <a:prstGeom prst="rect">
            <a:avLst/>
          </a:prstGeom>
        </p:spPr>
      </p:pic>
      <p:sp>
        <p:nvSpPr>
          <p:cNvPr id="15" name="CuadroTexto 5">
            <a:extLst>
              <a:ext uri="{FF2B5EF4-FFF2-40B4-BE49-F238E27FC236}">
                <a16:creationId xmlns:a16="http://schemas.microsoft.com/office/drawing/2014/main" id="{B8E6E7A9-136C-9F3B-E078-35DFB60745C4}"/>
              </a:ext>
            </a:extLst>
          </p:cNvPr>
          <p:cNvSpPr txBox="1"/>
          <p:nvPr userDrawn="1"/>
        </p:nvSpPr>
        <p:spPr>
          <a:xfrm>
            <a:off x="278991" y="6551753"/>
            <a:ext cx="863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anrope SemiBold" pitchFamily="2" charset="0"/>
              </a:rPr>
              <a:t>Stefano Marchetti </a:t>
            </a:r>
            <a:r>
              <a:rPr lang="en-GB" sz="1400">
                <a:solidFill>
                  <a:schemeClr val="bg1"/>
                </a:solidFill>
                <a:latin typeface="Manrope Light" pitchFamily="2" charset="0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en-US" noProof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noProof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noProof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en-US" noProof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noProof="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en-US" noProof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en-US" noProof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en-US" noProof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en-US" noProof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en-US" noProof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en-US" noProof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noProof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/>
          </a:p>
        </p:txBody>
      </p:sp>
      <p:sp>
        <p:nvSpPr>
          <p:cNvPr id="6" name="Rettangolo 128">
            <a:extLst>
              <a:ext uri="{FF2B5EF4-FFF2-40B4-BE49-F238E27FC236}">
                <a16:creationId xmlns:a16="http://schemas.microsoft.com/office/drawing/2014/main" id="{539BC2B6-6A3B-A406-177D-42B54756F798}"/>
              </a:ext>
            </a:extLst>
          </p:cNvPr>
          <p:cNvSpPr/>
          <p:nvPr userDrawn="1"/>
        </p:nvSpPr>
        <p:spPr>
          <a:xfrm>
            <a:off x="0" y="6551753"/>
            <a:ext cx="12192000" cy="307777"/>
          </a:xfrm>
          <a:prstGeom prst="rect">
            <a:avLst/>
          </a:prstGeom>
          <a:solidFill>
            <a:srgbClr val="102C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7051E85-AD1E-BE2C-80D4-585F3D82E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7501" y="6642641"/>
            <a:ext cx="2274631" cy="126000"/>
          </a:xfrm>
          <a:prstGeom prst="rect">
            <a:avLst/>
          </a:prstGeom>
        </p:spPr>
      </p:pic>
      <p:sp>
        <p:nvSpPr>
          <p:cNvPr id="9" name="CuadroTexto 5">
            <a:extLst>
              <a:ext uri="{FF2B5EF4-FFF2-40B4-BE49-F238E27FC236}">
                <a16:creationId xmlns:a16="http://schemas.microsoft.com/office/drawing/2014/main" id="{6EF5F196-0D86-BB17-83EB-C06F1359F002}"/>
              </a:ext>
            </a:extLst>
          </p:cNvPr>
          <p:cNvSpPr txBox="1"/>
          <p:nvPr userDrawn="1"/>
        </p:nvSpPr>
        <p:spPr>
          <a:xfrm>
            <a:off x="278991" y="6551753"/>
            <a:ext cx="863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anrope SemiBold" pitchFamily="2" charset="0"/>
              </a:rPr>
              <a:t>Stefano Marchetti </a:t>
            </a:r>
            <a:r>
              <a:rPr lang="en-GB" sz="1400">
                <a:solidFill>
                  <a:schemeClr val="bg1"/>
                </a:solidFill>
                <a:latin typeface="Manrope Light" pitchFamily="2" charset="0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testo in </a:t>
            </a:r>
            <a:r>
              <a:rPr lang="en-US" noProof="0" err="1"/>
              <a:t>evidenza</a:t>
            </a:r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128">
            <a:extLst>
              <a:ext uri="{FF2B5EF4-FFF2-40B4-BE49-F238E27FC236}">
                <a16:creationId xmlns:a16="http://schemas.microsoft.com/office/drawing/2014/main" id="{A3CF245D-40E2-212C-477C-30B153D535A6}"/>
              </a:ext>
            </a:extLst>
          </p:cNvPr>
          <p:cNvSpPr/>
          <p:nvPr userDrawn="1"/>
        </p:nvSpPr>
        <p:spPr>
          <a:xfrm>
            <a:off x="0" y="6551753"/>
            <a:ext cx="12192000" cy="307777"/>
          </a:xfrm>
          <a:prstGeom prst="rect">
            <a:avLst/>
          </a:prstGeom>
          <a:solidFill>
            <a:srgbClr val="102C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00617E-7A59-0C24-DFD1-EA7C10540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7501" y="6642641"/>
            <a:ext cx="2274631" cy="126000"/>
          </a:xfrm>
          <a:prstGeom prst="rect">
            <a:avLst/>
          </a:prstGeom>
        </p:spPr>
      </p:pic>
      <p:sp>
        <p:nvSpPr>
          <p:cNvPr id="11" name="CuadroTexto 5">
            <a:extLst>
              <a:ext uri="{FF2B5EF4-FFF2-40B4-BE49-F238E27FC236}">
                <a16:creationId xmlns:a16="http://schemas.microsoft.com/office/drawing/2014/main" id="{0736905D-B8DA-32AC-8D64-A44CB5490F57}"/>
              </a:ext>
            </a:extLst>
          </p:cNvPr>
          <p:cNvSpPr txBox="1"/>
          <p:nvPr userDrawn="1"/>
        </p:nvSpPr>
        <p:spPr>
          <a:xfrm>
            <a:off x="278991" y="6551753"/>
            <a:ext cx="8633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anrope SemiBold" pitchFamily="2" charset="0"/>
              </a:rPr>
              <a:t>Stefano Marchetti </a:t>
            </a:r>
            <a:r>
              <a:rPr lang="en-GB" sz="1400">
                <a:solidFill>
                  <a:schemeClr val="bg1"/>
                </a:solidFill>
                <a:latin typeface="Manrope Light" pitchFamily="2" charset="0"/>
              </a:rPr>
              <a:t>PhD Student</a:t>
            </a:r>
          </a:p>
        </p:txBody>
      </p: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testo in </a:t>
            </a:r>
            <a:r>
              <a:rPr lang="en-US" noProof="0" err="1"/>
              <a:t>evidenza</a:t>
            </a:r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-3015" y="-17145"/>
            <a:ext cx="12205586" cy="68751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3015" y="0"/>
            <a:ext cx="12205586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580424" y="1980995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900" noProof="0">
              <a:latin typeface="Manrope" pitchFamily="2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1535629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br>
              <a:rPr lang="en-US" noProof="0"/>
            </a:br>
            <a:r>
              <a:rPr lang="en-US" noProof="0" err="1"/>
              <a:t>Presentazione</a:t>
            </a:r>
            <a:endParaRPr lang="en-US" noProof="0"/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986150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err="1"/>
              <a:t>Sottotitolo</a:t>
            </a:r>
            <a:endParaRPr lang="en-US" noProof="0"/>
          </a:p>
        </p:txBody>
      </p:sp>
      <p:sp>
        <p:nvSpPr>
          <p:cNvPr id="4" name="t">
            <a:extLst>
              <a:ext uri="{FF2B5EF4-FFF2-40B4-BE49-F238E27FC236}">
                <a16:creationId xmlns:a16="http://schemas.microsoft.com/office/drawing/2014/main" id="{71A06A51-D51A-1799-01AC-88E170E0791E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600" noProof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7" name="Linea">
            <a:extLst>
              <a:ext uri="{FF2B5EF4-FFF2-40B4-BE49-F238E27FC236}">
                <a16:creationId xmlns:a16="http://schemas.microsoft.com/office/drawing/2014/main" id="{DD8036B9-5CFC-9E68-985A-3A07B7A2DC34}"/>
              </a:ext>
            </a:extLst>
          </p:cNvPr>
          <p:cNvSpPr/>
          <p:nvPr/>
        </p:nvSpPr>
        <p:spPr>
          <a:xfrm flipV="1">
            <a:off x="3816618" y="6114516"/>
            <a:ext cx="0" cy="529200"/>
          </a:xfrm>
          <a:prstGeom prst="line">
            <a:avLst/>
          </a:prstGeom>
          <a:noFill/>
          <a:ln w="9525" cap="flat">
            <a:solidFill>
              <a:srgbClr val="102C53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lang="en-US" sz="338" noProof="0">
              <a:latin typeface="Manrope" pitchFamily="2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183F0BC-D9D6-50BD-BDA7-3DC1068EAA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3" y="6128916"/>
            <a:ext cx="2888274" cy="50040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C9EA075B-D9DE-8A0C-838F-9D2DC0C42D0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68" y="6128916"/>
            <a:ext cx="1305080" cy="5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387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38207138-7CE0-C092-AAE3-5544E145E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0"/>
            <a:ext cx="3904100" cy="676394"/>
          </a:xfrm>
          <a:prstGeom prst="rect">
            <a:avLst/>
          </a:prstGeom>
        </p:spPr>
      </p:pic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00. 00. 0000  |  </a:t>
            </a:r>
            <a:r>
              <a:rPr lang="en-US" noProof="0" err="1"/>
              <a:t>Relatore</a:t>
            </a:r>
            <a:endParaRPr lang="en-US" noProof="0"/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endParaRPr lang="en-US" noProof="0"/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b="0" i="0" noProof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b="0" i="0" noProof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lang="en-US" sz="1200" noProof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lang="en-US" sz="1200" noProof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br>
              <a:rPr lang="en-US" noProof="0"/>
            </a:br>
            <a:r>
              <a:rPr lang="en-US" noProof="0" err="1"/>
              <a:t>Presentazione</a:t>
            </a:r>
            <a:endParaRPr lang="en-US" noProof="0"/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00. 00. 0000  |  </a:t>
            </a:r>
            <a:r>
              <a:rPr lang="en-US" noProof="0" err="1"/>
              <a:t>Relatore</a:t>
            </a:r>
            <a:endParaRPr lang="en-US" noProof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86FA66-F7A0-86EC-E06D-E76CD2059D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0"/>
            <a:ext cx="39041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600" noProof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lang="en-US" sz="900" b="1" noProof="0" err="1">
                  <a:latin typeface="Manrope" pitchFamily="2" charset="0"/>
                </a:rPr>
                <a:t>Dicitura</a:t>
              </a:r>
              <a:r>
                <a:rPr lang="en-US" sz="900" b="1" noProof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38" noProof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lang="en-US" sz="900" b="1" noProof="0" err="1">
                  <a:latin typeface="Manrope" pitchFamily="2" charset="0"/>
                </a:rPr>
                <a:t>Dicitura</a:t>
              </a:r>
              <a:r>
                <a:rPr lang="en-US" sz="900" b="1" noProof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38" noProof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lang="en-US" sz="1400" noProof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lang="en-US" sz="1600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lang="en-US" sz="1400" noProof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lang="en-US" sz="1600" noProof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lang="en-US" sz="1400" noProof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lang="en-US" sz="1600" noProof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endParaRPr lang="en-US" noProof="0"/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00. 00. 0000  |  </a:t>
            </a:r>
            <a:r>
              <a:rPr lang="en-US" noProof="0" err="1"/>
              <a:t>Relatore</a:t>
            </a:r>
            <a:endParaRPr lang="en-US" noProof="0"/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b="0" i="0" noProof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b="0" i="0" noProof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Titolo</a:t>
            </a:r>
            <a:r>
              <a:rPr lang="en-US" noProof="0"/>
              <a:t> del </a:t>
            </a:r>
            <a:r>
              <a:rPr lang="en-US" noProof="0" err="1"/>
              <a:t>divisorio</a:t>
            </a:r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600" noProof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lang="en-US" sz="900" b="1" noProof="0" err="1">
                  <a:latin typeface="Manrope" pitchFamily="2" charset="0"/>
                </a:rPr>
                <a:t>Dicitura</a:t>
              </a:r>
              <a:r>
                <a:rPr lang="en-US" sz="900" b="1" noProof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38" noProof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lang="en-US" sz="900" b="1" noProof="0" err="1">
                  <a:latin typeface="Manrope" pitchFamily="2" charset="0"/>
                </a:rPr>
                <a:t>Dicitura</a:t>
              </a:r>
              <a:r>
                <a:rPr lang="en-US" sz="900" b="1" noProof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lang="en-US" sz="338" noProof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lang="en-US" sz="1400" noProof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lang="en-US" sz="1600" noProof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lang="en-US" sz="1400" noProof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lang="en-US" sz="1600" noProof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lang="en-US" sz="1400" noProof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lang="en-US" sz="1600" noProof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endParaRPr lang="en-US" noProof="0"/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00. 00. 0000  |  </a:t>
            </a:r>
            <a:r>
              <a:rPr lang="en-US" noProof="0" err="1"/>
              <a:t>Relatore</a:t>
            </a:r>
            <a:endParaRPr lang="en-US" noProof="0"/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lang="en-US" sz="1200" noProof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00. 00. 0000  |  </a:t>
            </a:r>
            <a:r>
              <a:rPr lang="en-US" noProof="0" err="1"/>
              <a:t>Relatore</a:t>
            </a:r>
            <a:endParaRPr lang="en-US" noProof="0"/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br>
              <a:rPr lang="en-US" noProof="0"/>
            </a:br>
            <a:r>
              <a:rPr lang="en-US" noProof="0" err="1"/>
              <a:t>Presentazione</a:t>
            </a:r>
            <a:endParaRPr lang="en-US" noProof="0"/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noProof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noProof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6E5EFAE-6047-36E7-2D4E-FB74982ED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3"/>
            <a:ext cx="3906437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en-US" sz="1600" noProof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00. 00. 0000  |  </a:t>
            </a:r>
            <a:r>
              <a:rPr lang="en-US" noProof="0" err="1"/>
              <a:t>Relatore</a:t>
            </a:r>
            <a:endParaRPr lang="en-US" noProof="0"/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br>
              <a:rPr lang="en-US" noProof="0"/>
            </a:br>
            <a:r>
              <a:rPr lang="en-US" noProof="0" err="1"/>
              <a:t>Presentazione</a:t>
            </a:r>
            <a:endParaRPr lang="en-US" noProof="0"/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err="1"/>
              <a:t>Sottotitolo</a:t>
            </a:r>
            <a:endParaRPr lang="en-US" noProof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83B7EAE-183A-75A7-06E4-D6991AAAFA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0"/>
            <a:ext cx="39041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-3015" y="-17145"/>
            <a:ext cx="12205586" cy="68751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3015" y="0"/>
            <a:ext cx="12205586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900" noProof="0">
              <a:latin typeface="Manrope" pitchFamily="2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EB0565-EB01-136B-B373-9CE63A1403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0"/>
            <a:ext cx="3904100" cy="676394"/>
          </a:xfrm>
          <a:prstGeom prst="rect">
            <a:avLst/>
          </a:prstGeom>
        </p:spPr>
      </p:pic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/>
              <a:t>00. 00. 0000  |  </a:t>
            </a:r>
            <a:r>
              <a:rPr lang="en-US" noProof="0" err="1"/>
              <a:t>Relatore</a:t>
            </a:r>
            <a:endParaRPr lang="en-US" noProof="0"/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br>
              <a:rPr lang="en-US" noProof="0"/>
            </a:br>
            <a:r>
              <a:rPr lang="en-US" noProof="0" err="1"/>
              <a:t>Presentazione</a:t>
            </a:r>
            <a:endParaRPr lang="en-US" noProof="0"/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err="1"/>
              <a:t>Sottotitolo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-3015" y="-17145"/>
            <a:ext cx="12205586" cy="68751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3015" y="0"/>
            <a:ext cx="12205586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580424" y="1980995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900" noProof="0">
              <a:latin typeface="Manrope" pitchFamily="2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lang="en-US" sz="338" noProof="0">
              <a:latin typeface="Manrope" pitchFamily="2" charset="0"/>
            </a:endParaRP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1535629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Inserire</a:t>
            </a:r>
            <a:r>
              <a:rPr lang="en-US" noProof="0"/>
              <a:t> </a:t>
            </a:r>
            <a:r>
              <a:rPr lang="en-US" noProof="0" err="1"/>
              <a:t>titolo</a:t>
            </a:r>
            <a:br>
              <a:rPr lang="en-US" noProof="0"/>
            </a:br>
            <a:r>
              <a:rPr lang="en-US" noProof="0" err="1"/>
              <a:t>Presentazione</a:t>
            </a:r>
            <a:endParaRPr lang="en-US" noProof="0"/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986150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err="1"/>
              <a:t>Sottotitolo</a:t>
            </a:r>
            <a:endParaRPr lang="en-US" noProof="0"/>
          </a:p>
        </p:txBody>
      </p:sp>
      <p:sp>
        <p:nvSpPr>
          <p:cNvPr id="4" name="t">
            <a:extLst>
              <a:ext uri="{FF2B5EF4-FFF2-40B4-BE49-F238E27FC236}">
                <a16:creationId xmlns:a16="http://schemas.microsoft.com/office/drawing/2014/main" id="{71A06A51-D51A-1799-01AC-88E170E0791E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sz="1600" noProof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7" name="Linea">
            <a:extLst>
              <a:ext uri="{FF2B5EF4-FFF2-40B4-BE49-F238E27FC236}">
                <a16:creationId xmlns:a16="http://schemas.microsoft.com/office/drawing/2014/main" id="{DD8036B9-5CFC-9E68-985A-3A07B7A2DC34}"/>
              </a:ext>
            </a:extLst>
          </p:cNvPr>
          <p:cNvSpPr/>
          <p:nvPr/>
        </p:nvSpPr>
        <p:spPr>
          <a:xfrm flipV="1">
            <a:off x="3816618" y="6114516"/>
            <a:ext cx="0" cy="529200"/>
          </a:xfrm>
          <a:prstGeom prst="line">
            <a:avLst/>
          </a:prstGeom>
          <a:noFill/>
          <a:ln w="9525" cap="flat">
            <a:solidFill>
              <a:srgbClr val="102C53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lang="en-US" sz="338" noProof="0">
              <a:latin typeface="Manrope" pitchFamily="2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183F0BC-D9D6-50BD-BDA7-3DC1068EAA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713" y="6128916"/>
            <a:ext cx="2888274" cy="500400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C9EA075B-D9DE-8A0C-838F-9D2DC0C42D0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68" y="6128916"/>
            <a:ext cx="1305080" cy="5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480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b="0" i="0" noProof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n-US" sz="1600" b="0" i="0" noProof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Via</a:t>
            </a:r>
          </a:p>
          <a:p>
            <a:pPr lvl="0"/>
            <a:r>
              <a:rPr lang="en-US" noProof="0"/>
              <a:t>T</a:t>
            </a:r>
          </a:p>
          <a:p>
            <a:pPr lvl="0"/>
            <a:r>
              <a:rPr lang="en-US" noProof="0"/>
              <a:t>@ </a:t>
            </a:r>
          </a:p>
          <a:p>
            <a:pPr lvl="0"/>
            <a:r>
              <a:rPr lang="en-US" noProof="0" err="1"/>
              <a:t>wwww</a:t>
            </a:r>
            <a:r>
              <a:rPr lang="en-US" noProof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noProof="0" err="1">
                <a:solidFill>
                  <a:schemeClr val="bg1"/>
                </a:solidFill>
              </a:rPr>
              <a:t>Contatti</a:t>
            </a:r>
            <a:endParaRPr lang="en-US" sz="1200" b="1" noProof="0">
              <a:solidFill>
                <a:schemeClr val="bg1"/>
              </a:solidFill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45B742A-E520-9ABA-9FED-89ED5C480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0"/>
            <a:ext cx="39041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Titolo</a:t>
            </a:r>
            <a:r>
              <a:rPr lang="en-US" noProof="0"/>
              <a:t> del </a:t>
            </a:r>
            <a:r>
              <a:rPr lang="en-US" noProof="0" err="1"/>
              <a:t>divisorio</a:t>
            </a:r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err="1"/>
              <a:t>Titolo</a:t>
            </a:r>
            <a:r>
              <a:rPr lang="en-US" noProof="0"/>
              <a:t> del </a:t>
            </a:r>
            <a:r>
              <a:rPr lang="en-US" noProof="0" err="1"/>
              <a:t>divisorio</a:t>
            </a:r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Chiusura</a:t>
            </a:r>
            <a:r>
              <a:rPr lang="en-US" noProof="0"/>
              <a:t> / </a:t>
            </a:r>
            <a:r>
              <a:rPr lang="en-US" noProof="0" err="1"/>
              <a:t>Ringraziamenti</a:t>
            </a:r>
            <a:endParaRPr lang="en-US" noProof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noProof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Chiusura</a:t>
            </a:r>
            <a:r>
              <a:rPr lang="en-US" noProof="0"/>
              <a:t> / </a:t>
            </a:r>
            <a:r>
              <a:rPr lang="en-US" noProof="0" err="1"/>
              <a:t>Ringraziamenti</a:t>
            </a:r>
            <a:endParaRPr lang="en-US" noProof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5" y="295078"/>
            <a:ext cx="8640000" cy="840083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17766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3" name="Rettangolo 128">
            <a:extLst>
              <a:ext uri="{FF2B5EF4-FFF2-40B4-BE49-F238E27FC236}">
                <a16:creationId xmlns:a16="http://schemas.microsoft.com/office/drawing/2014/main" id="{C9CF57D6-C38C-343B-6266-DD99D7CEB07C}"/>
              </a:ext>
            </a:extLst>
          </p:cNvPr>
          <p:cNvSpPr/>
          <p:nvPr userDrawn="1"/>
        </p:nvSpPr>
        <p:spPr>
          <a:xfrm>
            <a:off x="0" y="6551753"/>
            <a:ext cx="12192000" cy="307777"/>
          </a:xfrm>
          <a:prstGeom prst="rect">
            <a:avLst/>
          </a:prstGeom>
          <a:solidFill>
            <a:srgbClr val="102C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C9F2B0-C0D9-65BA-B506-63CEA2F414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7501" y="6642641"/>
            <a:ext cx="2274631" cy="1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06/11/2024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Advanced Measurements Project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en-US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</a:t>
            </a:r>
            <a:r>
              <a:rPr lang="en-US" noProof="0" err="1"/>
              <a:t>gli</a:t>
            </a:r>
            <a:r>
              <a:rPr lang="en-US" noProof="0"/>
              <a:t> </a:t>
            </a:r>
            <a:r>
              <a:rPr lang="en-US" noProof="0" err="1"/>
              <a:t>stili</a:t>
            </a:r>
            <a:r>
              <a:rPr lang="en-US" noProof="0"/>
              <a:t> del testo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  <a:p>
            <a:pPr lvl="0"/>
            <a:r>
              <a:rPr lang="en-US" noProof="0"/>
              <a:t>Secondo </a:t>
            </a:r>
            <a:r>
              <a:rPr lang="en-US" noProof="0" err="1"/>
              <a:t>livello</a:t>
            </a:r>
            <a:endParaRPr lang="en-US" noProof="0"/>
          </a:p>
          <a:p>
            <a:pPr lvl="0"/>
            <a:r>
              <a:rPr lang="en-US" noProof="0" err="1"/>
              <a:t>Terzo</a:t>
            </a:r>
            <a:r>
              <a:rPr lang="en-US" noProof="0"/>
              <a:t> </a:t>
            </a:r>
            <a:r>
              <a:rPr lang="en-US" noProof="0" err="1"/>
              <a:t>livello</a:t>
            </a:r>
            <a:endParaRPr lang="en-US" noProof="0"/>
          </a:p>
          <a:p>
            <a:pPr lvl="0"/>
            <a:r>
              <a:rPr lang="en-US" noProof="0"/>
              <a:t>Quarto </a:t>
            </a:r>
            <a:r>
              <a:rPr lang="en-US" noProof="0" err="1"/>
              <a:t>livello</a:t>
            </a:r>
            <a:endParaRPr lang="en-US" noProof="0"/>
          </a:p>
          <a:p>
            <a:pPr lvl="0"/>
            <a:r>
              <a:rPr lang="en-US" noProof="0"/>
              <a:t>Quinto </a:t>
            </a:r>
            <a:r>
              <a:rPr lang="en-US" noProof="0" err="1"/>
              <a:t>livello</a:t>
            </a:r>
            <a:endParaRPr lang="en-US" noProof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06/11/2024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Advanced Measurements Project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734" r:id="rId15"/>
    <p:sldLayoutId id="2147483677" r:id="rId16"/>
    <p:sldLayoutId id="2147483732" r:id="rId17"/>
    <p:sldLayoutId id="2147483721" r:id="rId18"/>
    <p:sldLayoutId id="2147483723" r:id="rId19"/>
    <p:sldLayoutId id="2147483724" r:id="rId20"/>
    <p:sldLayoutId id="2147483673" r:id="rId21"/>
    <p:sldLayoutId id="2147483674" r:id="rId22"/>
    <p:sldLayoutId id="2147483725" r:id="rId23"/>
    <p:sldLayoutId id="2147483675" r:id="rId24"/>
    <p:sldLayoutId id="2147483676" r:id="rId25"/>
    <p:sldLayoutId id="2147483735" r:id="rId2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en-US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Fare </a:t>
            </a:r>
            <a:r>
              <a:rPr lang="en-US" noProof="0" err="1"/>
              <a:t>clic</a:t>
            </a:r>
            <a:r>
              <a:rPr lang="en-US" noProof="0"/>
              <a:t> per </a:t>
            </a:r>
            <a:r>
              <a:rPr lang="en-US" noProof="0" err="1"/>
              <a:t>modificare</a:t>
            </a:r>
            <a:r>
              <a:rPr lang="en-US" noProof="0"/>
              <a:t> </a:t>
            </a:r>
            <a:r>
              <a:rPr lang="en-US" noProof="0" err="1"/>
              <a:t>gli</a:t>
            </a:r>
            <a:r>
              <a:rPr lang="en-US" noProof="0"/>
              <a:t> </a:t>
            </a:r>
            <a:r>
              <a:rPr lang="en-US" noProof="0" err="1"/>
              <a:t>stili</a:t>
            </a:r>
            <a:r>
              <a:rPr lang="en-US" noProof="0"/>
              <a:t> del testo </a:t>
            </a:r>
            <a:r>
              <a:rPr lang="en-US" noProof="0" err="1"/>
              <a:t>dello</a:t>
            </a:r>
            <a:r>
              <a:rPr lang="en-US" noProof="0"/>
              <a:t> schema</a:t>
            </a:r>
          </a:p>
          <a:p>
            <a:pPr lvl="1"/>
            <a:r>
              <a:rPr lang="en-US" noProof="0"/>
              <a:t>Secondo </a:t>
            </a:r>
            <a:r>
              <a:rPr lang="en-US" noProof="0" err="1"/>
              <a:t>livello</a:t>
            </a:r>
            <a:endParaRPr lang="en-US" noProof="0"/>
          </a:p>
          <a:p>
            <a:pPr lvl="2"/>
            <a:r>
              <a:rPr lang="en-US" noProof="0" err="1"/>
              <a:t>Terzo</a:t>
            </a:r>
            <a:r>
              <a:rPr lang="en-US" noProof="0"/>
              <a:t> </a:t>
            </a:r>
            <a:r>
              <a:rPr lang="en-US" noProof="0" err="1"/>
              <a:t>livello</a:t>
            </a:r>
            <a:endParaRPr lang="en-US" noProof="0"/>
          </a:p>
          <a:p>
            <a:pPr lvl="3"/>
            <a:r>
              <a:rPr lang="en-US" noProof="0"/>
              <a:t>Quarto </a:t>
            </a:r>
            <a:r>
              <a:rPr lang="en-US" noProof="0" err="1"/>
              <a:t>livello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livello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33" r:id="rId8"/>
    <p:sldLayoutId id="2147483715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05F11-320D-7600-70DB-B7605402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639F39E-97B6-08EC-22B5-A4CF23A0A315}"/>
              </a:ext>
            </a:extLst>
          </p:cNvPr>
          <p:cNvSpPr txBox="1">
            <a:spLocks/>
          </p:cNvSpPr>
          <p:nvPr/>
        </p:nvSpPr>
        <p:spPr>
          <a:xfrm>
            <a:off x="5637332" y="6178156"/>
            <a:ext cx="6480944" cy="46450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</a:rPr>
              <a:t>Stefano Marchetti</a:t>
            </a:r>
            <a:r>
              <a:rPr lang="en-US" altLang="it-IT" sz="2000">
                <a:solidFill>
                  <a:schemeClr val="bg1"/>
                </a:solidFill>
                <a:latin typeface="Arial" panose="020B0604020202020204" pitchFamily="34" charset="0"/>
              </a:rPr>
              <a:t>, Dario Valcamonico, Francesco Di Maio, Enrico Zio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870FDD-8169-5840-5CA3-ABC7D50E7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61" y="1866369"/>
            <a:ext cx="10194439" cy="2748662"/>
          </a:xfrm>
        </p:spPr>
        <p:txBody>
          <a:bodyPr/>
          <a:lstStyle/>
          <a:p>
            <a:r>
              <a:rPr lang="en-US" sz="3500"/>
              <a:t>Dynamic Enhanced Bayesian Network for the risk assessment of coupled High Temperature Electrolysis Facilities and Nuclear Power Plants</a:t>
            </a:r>
          </a:p>
        </p:txBody>
      </p:sp>
    </p:spTree>
    <p:extLst>
      <p:ext uri="{BB962C8B-B14F-4D97-AF65-F5344CB8AC3E}">
        <p14:creationId xmlns:p14="http://schemas.microsoft.com/office/powerpoint/2010/main" val="245438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617F4-697D-EB91-02F4-41F95E3F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03CAC0-BE15-6C64-627F-E67083F4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8" y="1744701"/>
            <a:ext cx="7681912" cy="2811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17DC50-4A35-E00C-0AC2-B3337944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0D70B-748E-2A82-842D-101DE4040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5250CA94-7263-9DB8-D215-BF91FC797DC1}"/>
              </a:ext>
            </a:extLst>
          </p:cNvPr>
          <p:cNvSpPr/>
          <p:nvPr/>
        </p:nvSpPr>
        <p:spPr>
          <a:xfrm>
            <a:off x="3676651" y="4555747"/>
            <a:ext cx="4486274" cy="417221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55809-8853-E5FE-4496-D0081AB41CC7}"/>
              </a:ext>
            </a:extLst>
          </p:cNvPr>
          <p:cNvSpPr txBox="1"/>
          <p:nvPr/>
        </p:nvSpPr>
        <p:spPr>
          <a:xfrm>
            <a:off x="2624136" y="5112878"/>
            <a:ext cx="694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 want to perform </a:t>
            </a:r>
            <a:r>
              <a:rPr lang="en-US" b="1">
                <a:solidFill>
                  <a:srgbClr val="C00000"/>
                </a:solidFill>
              </a:rPr>
              <a:t>backward inference </a:t>
            </a:r>
            <a:r>
              <a:rPr lang="en-US" b="1"/>
              <a:t>to identify the optimal maintenance schedule and/or design 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98C9E0-12A1-39C9-1824-C6C7A2DF5666}"/>
              </a:ext>
            </a:extLst>
          </p:cNvPr>
          <p:cNvSpPr txBox="1"/>
          <p:nvPr/>
        </p:nvSpPr>
        <p:spPr>
          <a:xfrm>
            <a:off x="9284036" y="1289327"/>
            <a:ext cx="23814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However, the </a:t>
            </a:r>
            <a:r>
              <a:rPr lang="en-US" sz="1600" b="1"/>
              <a:t>severity assessment and </a:t>
            </a:r>
            <a:r>
              <a:rPr lang="en-US" sz="1600"/>
              <a:t>the</a:t>
            </a:r>
            <a:r>
              <a:rPr lang="en-US" sz="1600" b="1"/>
              <a:t> risk aggregation cannot be included into the BN</a:t>
            </a:r>
            <a:endParaRPr lang="en-US" sz="16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BB0098-7C2A-1CEF-8D12-09670BEB9E3B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>
            <a:off x="10339600" y="3090861"/>
            <a:ext cx="330263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0567DF-E646-2105-4377-FD67C55B709D}"/>
              </a:ext>
            </a:extLst>
          </p:cNvPr>
          <p:cNvSpPr txBox="1"/>
          <p:nvPr/>
        </p:nvSpPr>
        <p:spPr>
          <a:xfrm>
            <a:off x="10669863" y="2767368"/>
            <a:ext cx="1522137" cy="6469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Risk aggregation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BB33F8-1CE0-4CFE-4BDD-507DF0365716}"/>
              </a:ext>
            </a:extLst>
          </p:cNvPr>
          <p:cNvSpPr txBox="1"/>
          <p:nvPr/>
        </p:nvSpPr>
        <p:spPr>
          <a:xfrm>
            <a:off x="8817463" y="2767368"/>
            <a:ext cx="1522137" cy="6469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Severity assessment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CF3CF3-11D8-D84D-45A3-F88F538E5C7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096251" y="3090861"/>
            <a:ext cx="721212" cy="2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danger&quot; Icon - Download for free – Iconduck">
            <a:extLst>
              <a:ext uri="{FF2B5EF4-FFF2-40B4-BE49-F238E27FC236}">
                <a16:creationId xmlns:a16="http://schemas.microsoft.com/office/drawing/2014/main" id="{3078EE1A-4630-5A78-5C14-E35C4F838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017" y="1744701"/>
            <a:ext cx="470042" cy="47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01CBFF-3DB7-52A9-F269-1A33EE958E27}"/>
                  </a:ext>
                </a:extLst>
              </p:cNvPr>
              <p:cNvSpPr txBox="1"/>
              <p:nvPr/>
            </p:nvSpPr>
            <p:spPr>
              <a:xfrm>
                <a:off x="653674" y="2027457"/>
                <a:ext cx="853312" cy="37457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𝐾𝑃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01CBFF-3DB7-52A9-F269-1A33EE95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74" y="2027457"/>
                <a:ext cx="853312" cy="3745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1DF2AA-8CAB-0EF5-1A58-B1DED226F62B}"/>
                  </a:ext>
                </a:extLst>
              </p:cNvPr>
              <p:cNvSpPr txBox="1"/>
              <p:nvPr/>
            </p:nvSpPr>
            <p:spPr>
              <a:xfrm>
                <a:off x="651898" y="2580082"/>
                <a:ext cx="853312" cy="37457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𝐾𝑃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1DF2AA-8CAB-0EF5-1A58-B1DED226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98" y="2580082"/>
                <a:ext cx="853312" cy="37457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C0000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BF653F-3729-EFE9-F573-9A03CA103A22}"/>
                  </a:ext>
                </a:extLst>
              </p:cNvPr>
              <p:cNvSpPr txBox="1"/>
              <p:nvPr/>
            </p:nvSpPr>
            <p:spPr>
              <a:xfrm>
                <a:off x="668825" y="3152946"/>
                <a:ext cx="853312" cy="374571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𝐾𝑃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BF653F-3729-EFE9-F573-9A03CA103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25" y="3152946"/>
                <a:ext cx="853312" cy="37457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C0000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F00ADF-324E-932E-1141-309E8C22509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506986" y="2214743"/>
            <a:ext cx="526602" cy="552625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F603E8-0FCC-2CC1-8384-77E4DD51102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05210" y="2767368"/>
            <a:ext cx="526602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5EB66EC-3293-8658-DD0B-258B73CE771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522137" y="2767368"/>
            <a:ext cx="494524" cy="572864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E6D143-2689-6E44-176F-902459E48EA0}"/>
              </a:ext>
            </a:extLst>
          </p:cNvPr>
          <p:cNvSpPr txBox="1"/>
          <p:nvPr/>
        </p:nvSpPr>
        <p:spPr>
          <a:xfrm>
            <a:off x="0" y="3702350"/>
            <a:ext cx="2381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However, </a:t>
            </a:r>
            <a:r>
              <a:rPr lang="en-US" sz="1600" b="1"/>
              <a:t>the elaboration of the KPIs cannot be included into the BN</a:t>
            </a:r>
            <a:endParaRPr lang="en-US" sz="1600"/>
          </a:p>
        </p:txBody>
      </p:sp>
      <p:pic>
        <p:nvPicPr>
          <p:cNvPr id="30" name="Picture 29" descr="danger&quot; Icon - Download for free – Iconduck">
            <a:extLst>
              <a:ext uri="{FF2B5EF4-FFF2-40B4-BE49-F238E27FC236}">
                <a16:creationId xmlns:a16="http://schemas.microsoft.com/office/drawing/2014/main" id="{DD6C0B00-C133-B558-92E2-F015AB28C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3" y="3232308"/>
            <a:ext cx="470042" cy="47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NI logo in transparent PNG and vectorized SVG formats">
            <a:extLst>
              <a:ext uri="{FF2B5EF4-FFF2-40B4-BE49-F238E27FC236}">
                <a16:creationId xmlns:a16="http://schemas.microsoft.com/office/drawing/2014/main" id="{706CA4F3-B791-7685-4E5D-21BC1235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8" y="6572547"/>
            <a:ext cx="728312" cy="26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09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65BE-25B5-DB9C-A645-2A8B8202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solution: Enhanced Bayesian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01ABF-ADD8-CCDB-99E8-C429DC95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54150-7DFF-D337-7873-D34B98ACAF79}"/>
              </a:ext>
            </a:extLst>
          </p:cNvPr>
          <p:cNvSpPr txBox="1"/>
          <p:nvPr/>
        </p:nvSpPr>
        <p:spPr>
          <a:xfrm>
            <a:off x="2368303" y="5538172"/>
            <a:ext cx="681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Forward and backward inference on the risk and on the KPIs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818D1AE-7654-66FC-7FEF-46B3AB92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960192"/>
            <a:ext cx="9201150" cy="29376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8611FDD-E91B-EFF9-6CB8-4D8F9D3E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7451" y="1707142"/>
            <a:ext cx="1782147" cy="118453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34D393B-7022-A0DC-DCCB-50DB89B05C6B}"/>
              </a:ext>
            </a:extLst>
          </p:cNvPr>
          <p:cNvCxnSpPr>
            <a:endCxn id="49" idx="1"/>
          </p:cNvCxnSpPr>
          <p:nvPr/>
        </p:nvCxnSpPr>
        <p:spPr>
          <a:xfrm flipV="1">
            <a:off x="8705850" y="2299407"/>
            <a:ext cx="1461601" cy="996767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Checkmark with solid fill">
            <a:extLst>
              <a:ext uri="{FF2B5EF4-FFF2-40B4-BE49-F238E27FC236}">
                <a16:creationId xmlns:a16="http://schemas.microsoft.com/office/drawing/2014/main" id="{787B2D58-21C2-0484-ACAF-5DDF7268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4659" y="5313945"/>
            <a:ext cx="674107" cy="674107"/>
          </a:xfrm>
          <a:prstGeom prst="rect">
            <a:avLst/>
          </a:prstGeom>
        </p:spPr>
      </p:pic>
      <p:pic>
        <p:nvPicPr>
          <p:cNvPr id="4" name="Picture 2" descr="ENI logo in transparent PNG and vectorized SVG formats">
            <a:extLst>
              <a:ext uri="{FF2B5EF4-FFF2-40B4-BE49-F238E27FC236}">
                <a16:creationId xmlns:a16="http://schemas.microsoft.com/office/drawing/2014/main" id="{FF3D8183-E498-DED4-2CC6-BF9A43644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8" y="6572547"/>
            <a:ext cx="728312" cy="26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86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42B91-3E51-2BEB-9A29-A73906A0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51EB65B-23F0-D9B2-56C3-F19DD758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81EFC07-9833-51C7-65AC-6E25AA637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5" y="295078"/>
            <a:ext cx="8640000" cy="840083"/>
          </a:xfrm>
        </p:spPr>
        <p:txBody>
          <a:bodyPr/>
          <a:lstStyle/>
          <a:p>
            <a:r>
              <a:rPr lang="en-US"/>
              <a:t>Context of the research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DD15E-7F12-0958-EA2F-AB14B97CC71A}"/>
              </a:ext>
            </a:extLst>
          </p:cNvPr>
          <p:cNvSpPr txBox="1"/>
          <p:nvPr/>
        </p:nvSpPr>
        <p:spPr>
          <a:xfrm>
            <a:off x="1955111" y="1469198"/>
            <a:ext cx="786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Large scale hydrogen production with High Temperature Electrolysis Facilities (HTEF) coupled with Nuclear Power Plants (NPP)</a:t>
            </a:r>
          </a:p>
        </p:txBody>
      </p:sp>
      <p:pic>
        <p:nvPicPr>
          <p:cNvPr id="3" name="Picture 2" descr="Nuclear Power Plant Icon – ICON GRAPHICA">
            <a:extLst>
              <a:ext uri="{FF2B5EF4-FFF2-40B4-BE49-F238E27FC236}">
                <a16:creationId xmlns:a16="http://schemas.microsoft.com/office/drawing/2014/main" id="{210DAC4E-D4CA-5879-7C2F-A3B12C6F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955" y="2333508"/>
            <a:ext cx="2221323" cy="222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1F2DF-8D88-8B0F-FD6C-966C34B8A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38" b="96997" l="65024" r="98863">
                        <a14:foregroundMark x1="73270" y1="56456" x2="73270" y2="56456"/>
                        <a14:foregroundMark x1="70332" y1="58859" x2="77062" y2="62763"/>
                        <a14:foregroundMark x1="71943" y1="63363" x2="76209" y2="61562"/>
                        <a14:foregroundMark x1="76209" y1="61562" x2="71943" y2="59760"/>
                        <a14:foregroundMark x1="71943" y1="59760" x2="71943" y2="59760"/>
                        <a14:foregroundMark x1="68720" y1="61562" x2="69100" y2="73574"/>
                        <a14:foregroundMark x1="69100" y1="73574" x2="75829" y2="69970"/>
                        <a14:foregroundMark x1="69194" y1="79880" x2="74692" y2="68168"/>
                        <a14:foregroundMark x1="74692" y1="68168" x2="72038" y2="62162"/>
                        <a14:foregroundMark x1="72038" y1="62162" x2="69384" y2="64865"/>
                        <a14:foregroundMark x1="68152" y1="66366" x2="65213" y2="62162"/>
                        <a14:foregroundMark x1="65213" y1="62162" x2="66066" y2="63063"/>
                        <a14:foregroundMark x1="66635" y1="83483" x2="77062" y2="93093"/>
                        <a14:foregroundMark x1="77062" y1="93093" x2="72038" y2="93093"/>
                        <a14:foregroundMark x1="67678" y1="93694" x2="71943" y2="92192"/>
                        <a14:foregroundMark x1="71943" y1="92192" x2="73175" y2="90691"/>
                        <a14:foregroundMark x1="65782" y1="92793" x2="66351" y2="85285"/>
                        <a14:foregroundMark x1="86351" y1="52553" x2="86351" y2="52553"/>
                        <a14:foregroundMark x1="87299" y1="76577" x2="87299" y2="76577"/>
                        <a14:foregroundMark x1="87867" y1="85886" x2="87583" y2="85285"/>
                        <a14:foregroundMark x1="86540" y1="89489" x2="86825" y2="78979"/>
                        <a14:foregroundMark x1="87583" y1="73273" x2="87299" y2="58859"/>
                        <a14:foregroundMark x1="77536" y1="94294" x2="79716" y2="77778"/>
                        <a14:foregroundMark x1="80664" y1="88288" x2="82180" y2="72673"/>
                        <a14:foregroundMark x1="92417" y1="69069" x2="92701" y2="59459"/>
                        <a14:foregroundMark x1="92701" y1="59459" x2="92417" y2="72673"/>
                        <a14:foregroundMark x1="92417" y1="72673" x2="92512" y2="68168"/>
                        <a14:foregroundMark x1="97630" y1="69069" x2="97251" y2="60060"/>
                        <a14:foregroundMark x1="97251" y1="60060" x2="96777" y2="74174"/>
                        <a14:foregroundMark x1="96777" y1="74174" x2="96967" y2="69670"/>
                        <a14:foregroundMark x1="97346" y1="73273" x2="96493" y2="54955"/>
                        <a14:foregroundMark x1="97725" y1="84985" x2="97156" y2="41742"/>
                        <a14:foregroundMark x1="87962" y1="97297" x2="87962" y2="97297"/>
                        <a14:foregroundMark x1="98863" y1="60060" x2="98863" y2="60060"/>
                      </a14:backgroundRemoval>
                    </a14:imgEffect>
                  </a14:imgLayer>
                </a14:imgProps>
              </a:ext>
            </a:extLst>
          </a:blip>
          <a:srcRect l="63718" t="30841"/>
          <a:stretch/>
        </p:blipFill>
        <p:spPr>
          <a:xfrm>
            <a:off x="6854883" y="2859700"/>
            <a:ext cx="2691583" cy="161940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2FAED19-E437-926F-BA7B-93628DE72E17}"/>
              </a:ext>
            </a:extLst>
          </p:cNvPr>
          <p:cNvSpPr/>
          <p:nvPr/>
        </p:nvSpPr>
        <p:spPr>
          <a:xfrm>
            <a:off x="5214874" y="3495370"/>
            <a:ext cx="1344167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E503E4D-BC2E-6373-379C-15BC3FB43D88}"/>
              </a:ext>
            </a:extLst>
          </p:cNvPr>
          <p:cNvSpPr/>
          <p:nvPr/>
        </p:nvSpPr>
        <p:spPr>
          <a:xfrm rot="10800000">
            <a:off x="5214874" y="3950510"/>
            <a:ext cx="1344165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6212E0-C86B-785A-A215-01CF918C42DF}"/>
              </a:ext>
            </a:extLst>
          </p:cNvPr>
          <p:cNvSpPr txBox="1"/>
          <p:nvPr/>
        </p:nvSpPr>
        <p:spPr>
          <a:xfrm>
            <a:off x="1938337" y="5049779"/>
            <a:ext cx="8315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</a:t>
            </a:r>
            <a:r>
              <a:rPr lang="en-US" b="1"/>
              <a:t>licensing</a:t>
            </a:r>
            <a:r>
              <a:rPr lang="en-US"/>
              <a:t> of the integrated plants </a:t>
            </a:r>
            <a:r>
              <a:rPr lang="en-US" b="1"/>
              <a:t>requires assessing the increased risk to the NPP</a:t>
            </a:r>
            <a:r>
              <a:rPr lang="en-US"/>
              <a:t> due to the HTEF</a:t>
            </a:r>
          </a:p>
        </p:txBody>
      </p:sp>
    </p:spTree>
    <p:extLst>
      <p:ext uri="{BB962C8B-B14F-4D97-AF65-F5344CB8AC3E}">
        <p14:creationId xmlns:p14="http://schemas.microsoft.com/office/powerpoint/2010/main" val="912446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D52FC-D72D-F644-88BA-4E4AC28A3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D157770-968D-6BC3-9376-D6A66B97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7449BA1-52A9-568B-7E82-6690BC18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5" y="295078"/>
            <a:ext cx="8640000" cy="840083"/>
          </a:xfrm>
        </p:spPr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D35B23-6BA4-33DA-3143-009C4EB356EF}"/>
              </a:ext>
            </a:extLst>
          </p:cNvPr>
          <p:cNvSpPr txBox="1"/>
          <p:nvPr/>
        </p:nvSpPr>
        <p:spPr>
          <a:xfrm>
            <a:off x="8575675" y="3358421"/>
            <a:ext cx="361632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uncertainty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imprecision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Bayesian update as new evidence becomes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tool to perform inference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B6FF477-2F64-D692-A819-9873C29D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95" y="1817649"/>
            <a:ext cx="8080985" cy="377981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AE281BD-C177-61B2-BDE0-5C1711F7737A}"/>
              </a:ext>
            </a:extLst>
          </p:cNvPr>
          <p:cNvSpPr txBox="1"/>
          <p:nvPr/>
        </p:nvSpPr>
        <p:spPr>
          <a:xfrm>
            <a:off x="2207587" y="1260536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Current approach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58FE21-D022-E680-C4EB-52BFE7FACBF7}"/>
              </a:ext>
            </a:extLst>
          </p:cNvPr>
          <p:cNvSpPr txBox="1"/>
          <p:nvPr/>
        </p:nvSpPr>
        <p:spPr>
          <a:xfrm>
            <a:off x="9432130" y="2827396"/>
            <a:ext cx="1693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Limitations</a:t>
            </a:r>
          </a:p>
        </p:txBody>
      </p:sp>
      <p:pic>
        <p:nvPicPr>
          <p:cNvPr id="3" name="Picture 2" descr="danger&quot; Icon - Download for free – Iconduck">
            <a:extLst>
              <a:ext uri="{FF2B5EF4-FFF2-40B4-BE49-F238E27FC236}">
                <a16:creationId xmlns:a16="http://schemas.microsoft.com/office/drawing/2014/main" id="{8E995841-9429-33A2-0E15-5CE81210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198" y="2726686"/>
            <a:ext cx="470042" cy="47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3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7AD8F-8A67-0D0A-DDC3-5618E4F1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9B57770-A81B-D710-29F9-8293F736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9F804BD-C999-E2AC-06AE-A2E28CC56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4" y="295078"/>
            <a:ext cx="10274824" cy="840083"/>
          </a:xfrm>
        </p:spPr>
        <p:txBody>
          <a:bodyPr/>
          <a:lstStyle/>
          <a:p>
            <a:r>
              <a:rPr lang="en-US"/>
              <a:t>Proposed solution: Enhanced Imprecise Bayesian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24DE5-BC1F-E0A9-80D3-12F56C13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47" y="1750434"/>
            <a:ext cx="6210958" cy="29051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6DEBEFB-7777-80AF-565F-3B9281C4F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581" y="1144621"/>
            <a:ext cx="4077877" cy="4680518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D5FB4838-BEB7-C8DA-6BB3-317294D275A9}"/>
              </a:ext>
            </a:extLst>
          </p:cNvPr>
          <p:cNvCxnSpPr/>
          <p:nvPr/>
        </p:nvCxnSpPr>
        <p:spPr>
          <a:xfrm flipH="1">
            <a:off x="3895336" y="1348530"/>
            <a:ext cx="1282434" cy="9941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881AD963-9F38-E55A-C6FB-601C82B2BD58}"/>
              </a:ext>
            </a:extLst>
          </p:cNvPr>
          <p:cNvCxnSpPr/>
          <p:nvPr/>
        </p:nvCxnSpPr>
        <p:spPr>
          <a:xfrm>
            <a:off x="5186794" y="1350816"/>
            <a:ext cx="24072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62791FF-8BB3-3436-EBA3-E7FE3513C404}"/>
              </a:ext>
            </a:extLst>
          </p:cNvPr>
          <p:cNvCxnSpPr>
            <a:cxnSpLocks/>
          </p:cNvCxnSpPr>
          <p:nvPr/>
        </p:nvCxnSpPr>
        <p:spPr>
          <a:xfrm flipH="1">
            <a:off x="3886676" y="3366097"/>
            <a:ext cx="113457" cy="1195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5F7EB04-BC33-4836-1D5E-6A1515B21805}"/>
              </a:ext>
            </a:extLst>
          </p:cNvPr>
          <p:cNvCxnSpPr>
            <a:cxnSpLocks/>
          </p:cNvCxnSpPr>
          <p:nvPr/>
        </p:nvCxnSpPr>
        <p:spPr>
          <a:xfrm flipV="1">
            <a:off x="6970565" y="1991590"/>
            <a:ext cx="787978" cy="137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7307DC7-6CA5-7ADF-BC12-48AE0FBD8793}"/>
              </a:ext>
            </a:extLst>
          </p:cNvPr>
          <p:cNvCxnSpPr>
            <a:cxnSpLocks/>
          </p:cNvCxnSpPr>
          <p:nvPr/>
        </p:nvCxnSpPr>
        <p:spPr>
          <a:xfrm flipH="1" flipV="1">
            <a:off x="4007903" y="3364406"/>
            <a:ext cx="2970955" cy="169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C0A9C77-99D3-4608-64A4-E1C7EF679188}"/>
              </a:ext>
            </a:extLst>
          </p:cNvPr>
          <p:cNvCxnSpPr>
            <a:cxnSpLocks/>
          </p:cNvCxnSpPr>
          <p:nvPr/>
        </p:nvCxnSpPr>
        <p:spPr>
          <a:xfrm flipH="1" flipV="1">
            <a:off x="5722402" y="3130609"/>
            <a:ext cx="1490251" cy="10349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7C1A13D-9AE6-DA9F-314E-D91B388E716E}"/>
              </a:ext>
            </a:extLst>
          </p:cNvPr>
          <p:cNvCxnSpPr>
            <a:cxnSpLocks/>
          </p:cNvCxnSpPr>
          <p:nvPr/>
        </p:nvCxnSpPr>
        <p:spPr>
          <a:xfrm flipH="1" flipV="1">
            <a:off x="5990834" y="3710768"/>
            <a:ext cx="1230477" cy="1690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339842E-6703-0A2D-F1EF-EBBB06B4D72D}"/>
              </a:ext>
            </a:extLst>
          </p:cNvPr>
          <p:cNvCxnSpPr>
            <a:cxnSpLocks/>
          </p:cNvCxnSpPr>
          <p:nvPr/>
        </p:nvCxnSpPr>
        <p:spPr>
          <a:xfrm flipH="1" flipV="1">
            <a:off x="6380493" y="4282268"/>
            <a:ext cx="832159" cy="1690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61AD739-E392-A677-3E06-D793C3E2D58B}"/>
              </a:ext>
            </a:extLst>
          </p:cNvPr>
          <p:cNvCxnSpPr>
            <a:cxnSpLocks/>
          </p:cNvCxnSpPr>
          <p:nvPr/>
        </p:nvCxnSpPr>
        <p:spPr>
          <a:xfrm flipH="1" flipV="1">
            <a:off x="7211764" y="3139267"/>
            <a:ext cx="9546" cy="1144690"/>
          </a:xfrm>
          <a:prstGeom prst="straightConnector1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A04E922-00AF-448B-AD54-34DF9BE7F69C}"/>
              </a:ext>
            </a:extLst>
          </p:cNvPr>
          <p:cNvCxnSpPr>
            <a:cxnSpLocks/>
          </p:cNvCxnSpPr>
          <p:nvPr/>
        </p:nvCxnSpPr>
        <p:spPr>
          <a:xfrm flipV="1">
            <a:off x="7204360" y="2632362"/>
            <a:ext cx="1731819" cy="5108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80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64463-F05F-984F-570E-CC144DD49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0673182-61D2-C9FF-AC77-827DD752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3044480-417D-D453-23B4-6F7F0BE52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4" y="295078"/>
            <a:ext cx="10274824" cy="840083"/>
          </a:xfrm>
        </p:spPr>
        <p:txBody>
          <a:bodyPr/>
          <a:lstStyle/>
          <a:p>
            <a:r>
              <a:rPr lang="en-US"/>
              <a:t>Proposed solution: Enhanced Imprecise Bayesian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FD58B-0451-3D2F-3BD1-157DFA03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16136"/>
            <a:ext cx="6210958" cy="290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0440A6-0A7B-46DF-4D2B-D3508C645E69}"/>
              </a:ext>
            </a:extLst>
          </p:cNvPr>
          <p:cNvSpPr txBox="1"/>
          <p:nvPr/>
        </p:nvSpPr>
        <p:spPr>
          <a:xfrm>
            <a:off x="1133804" y="4770338"/>
            <a:ext cx="424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Added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Uncertainty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Imprecise CPTs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Inference (forward and backward)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Bayesian update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7EB47-6D06-1CA1-42BC-7190B170F3AE}"/>
              </a:ext>
            </a:extLst>
          </p:cNvPr>
          <p:cNvSpPr txBox="1"/>
          <p:nvPr/>
        </p:nvSpPr>
        <p:spPr>
          <a:xfrm>
            <a:off x="5851763" y="4775654"/>
            <a:ext cx="3160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Time-dependent variables discretization (</a:t>
            </a:r>
            <a:r>
              <a:rPr lang="en-US" b="1"/>
              <a:t>too many states</a:t>
            </a:r>
            <a:r>
              <a:rPr lang="en-US"/>
              <a:t>!) </a:t>
            </a:r>
          </a:p>
        </p:txBody>
      </p:sp>
      <p:pic>
        <p:nvPicPr>
          <p:cNvPr id="4" name="Picture 3" descr="danger&quot; Icon - Download for free – Iconduck">
            <a:extLst>
              <a:ext uri="{FF2B5EF4-FFF2-40B4-BE49-F238E27FC236}">
                <a16:creationId xmlns:a16="http://schemas.microsoft.com/office/drawing/2014/main" id="{C0A6923B-37CD-DB3E-C3B3-2435D5F96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734" y="4535317"/>
            <a:ext cx="470042" cy="47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0BA0D7-B8B2-E304-B0FC-20BBEACC2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194" y="1021943"/>
            <a:ext cx="3160014" cy="362701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21AB1A9-198F-72B5-47D8-40399F83B14D}"/>
              </a:ext>
            </a:extLst>
          </p:cNvPr>
          <p:cNvSpPr/>
          <p:nvPr/>
        </p:nvSpPr>
        <p:spPr>
          <a:xfrm>
            <a:off x="8977539" y="5266084"/>
            <a:ext cx="1048215" cy="812285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LOCA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BC03599-059A-3300-8D8F-0A53344124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6051866"/>
                  </p:ext>
                </p:extLst>
              </p:nvPr>
            </p:nvGraphicFramePr>
            <p:xfrm>
              <a:off x="10223869" y="4733140"/>
              <a:ext cx="1668653" cy="1645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673">
                      <a:extLst>
                        <a:ext uri="{9D8B030D-6E8A-4147-A177-3AD203B41FA5}">
                          <a16:colId xmlns:a16="http://schemas.microsoft.com/office/drawing/2014/main" val="2573450431"/>
                        </a:ext>
                      </a:extLst>
                    </a:gridCol>
                    <a:gridCol w="855980">
                      <a:extLst>
                        <a:ext uri="{9D8B030D-6E8A-4147-A177-3AD203B41FA5}">
                          <a16:colId xmlns:a16="http://schemas.microsoft.com/office/drawing/2014/main" val="220729880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LOCA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P(LOCA)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0242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1026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590008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14796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=1199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15699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=1200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32589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BC03599-059A-3300-8D8F-0A53344124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6051866"/>
                  </p:ext>
                </p:extLst>
              </p:nvPr>
            </p:nvGraphicFramePr>
            <p:xfrm>
              <a:off x="10223869" y="4733140"/>
              <a:ext cx="1668653" cy="1645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673">
                      <a:extLst>
                        <a:ext uri="{9D8B030D-6E8A-4147-A177-3AD203B41FA5}">
                          <a16:colId xmlns:a16="http://schemas.microsoft.com/office/drawing/2014/main" val="2573450431"/>
                        </a:ext>
                      </a:extLst>
                    </a:gridCol>
                    <a:gridCol w="855980">
                      <a:extLst>
                        <a:ext uri="{9D8B030D-6E8A-4147-A177-3AD203B41FA5}">
                          <a16:colId xmlns:a16="http://schemas.microsoft.com/office/drawing/2014/main" val="220729880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LOCA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P(LOCA)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02428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52" t="-102222" r="-109774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1026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52" t="-197826" r="-109774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590008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5147963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52" t="-404444" r="-109774" b="-1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156993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752" t="-504444" r="-109774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532589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3202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7F66FB6-5B0F-42DB-5440-15A248C92E05}"/>
              </a:ext>
            </a:extLst>
          </p:cNvPr>
          <p:cNvCxnSpPr>
            <a:cxnSpLocks/>
          </p:cNvCxnSpPr>
          <p:nvPr/>
        </p:nvCxnSpPr>
        <p:spPr>
          <a:xfrm flipH="1" flipV="1">
            <a:off x="1908567" y="2843394"/>
            <a:ext cx="3371966" cy="24361"/>
          </a:xfrm>
          <a:prstGeom prst="straightConnector1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54BA224-86C7-2B0D-0088-0693350C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4" y="295078"/>
            <a:ext cx="10394985" cy="840083"/>
          </a:xfrm>
        </p:spPr>
        <p:txBody>
          <a:bodyPr/>
          <a:lstStyle/>
          <a:p>
            <a:r>
              <a:rPr lang="en-US"/>
              <a:t>Proposed solution: Dynamic Enhanced Imprecise Bayesian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1E8BA-0965-BAA0-3820-CF417CDC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3FF46-E541-BE39-150C-20E31921553C}"/>
              </a:ext>
            </a:extLst>
          </p:cNvPr>
          <p:cNvSpPr txBox="1"/>
          <p:nvPr/>
        </p:nvSpPr>
        <p:spPr>
          <a:xfrm>
            <a:off x="7602692" y="4411095"/>
            <a:ext cx="3463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Inference on temporal nodes </a:t>
            </a:r>
            <a:r>
              <a:rPr lang="en-US"/>
              <a:t>(e.g., failure times, physical quantities…)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D1F3E9-D1EC-A2DA-6173-EB3D827E1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57" y="1715058"/>
            <a:ext cx="2873766" cy="3302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0D34C32-1CD6-28D5-1B03-CC72090D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737" y="1715057"/>
            <a:ext cx="2873766" cy="3302000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5D215E59-AA9D-4F69-AD24-EE222BC8A26E}"/>
              </a:ext>
            </a:extLst>
          </p:cNvPr>
          <p:cNvSpPr txBox="1"/>
          <p:nvPr/>
        </p:nvSpPr>
        <p:spPr>
          <a:xfrm>
            <a:off x="1660899" y="1345706"/>
            <a:ext cx="13119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Time = t1</a:t>
            </a:r>
            <a:endParaRPr lang="it-IT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FE6EF2FC-E0C4-434C-4AA5-BA2355EF505C}"/>
              </a:ext>
            </a:extLst>
          </p:cNvPr>
          <p:cNvSpPr txBox="1"/>
          <p:nvPr/>
        </p:nvSpPr>
        <p:spPr>
          <a:xfrm>
            <a:off x="5501378" y="1345706"/>
            <a:ext cx="131191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Time = t2</a:t>
            </a:r>
            <a:endParaRPr lang="it-IT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9C4FE0-0B81-5233-6358-6E67BFAEAD02}"/>
              </a:ext>
            </a:extLst>
          </p:cNvPr>
          <p:cNvCxnSpPr/>
          <p:nvPr/>
        </p:nvCxnSpPr>
        <p:spPr>
          <a:xfrm>
            <a:off x="5277761" y="2863599"/>
            <a:ext cx="216477" cy="2511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2F4556C-AC90-9FB1-887B-9085F0C92E66}"/>
              </a:ext>
            </a:extLst>
          </p:cNvPr>
          <p:cNvCxnSpPr/>
          <p:nvPr/>
        </p:nvCxnSpPr>
        <p:spPr>
          <a:xfrm flipH="1">
            <a:off x="1746007" y="2847435"/>
            <a:ext cx="161406" cy="239799"/>
          </a:xfrm>
          <a:prstGeom prst="straightConnector1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4">
            <a:extLst>
              <a:ext uri="{FF2B5EF4-FFF2-40B4-BE49-F238E27FC236}">
                <a16:creationId xmlns:a16="http://schemas.microsoft.com/office/drawing/2014/main" id="{A264EA08-B2BF-AA0D-9C9D-AA651499A8B9}"/>
              </a:ext>
            </a:extLst>
          </p:cNvPr>
          <p:cNvSpPr txBox="1"/>
          <p:nvPr/>
        </p:nvSpPr>
        <p:spPr>
          <a:xfrm>
            <a:off x="3377938" y="2625866"/>
            <a:ext cx="131191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>
                <a:solidFill>
                  <a:srgbClr val="7030A0"/>
                </a:solidFill>
              </a:rPr>
              <a:t>Temporal </a:t>
            </a:r>
            <a:endParaRPr lang="it-IT" sz="1200">
              <a:solidFill>
                <a:srgbClr val="7030A0"/>
              </a:solidFill>
            </a:endParaRPr>
          </a:p>
          <a:p>
            <a:pPr algn="ctr"/>
            <a:r>
              <a:rPr lang="en-US" sz="1200" b="1">
                <a:solidFill>
                  <a:srgbClr val="7030A0"/>
                </a:solidFill>
              </a:rPr>
              <a:t>link</a:t>
            </a:r>
            <a:endParaRPr lang="it-IT" sz="1200">
              <a:solidFill>
                <a:srgbClr val="7030A0"/>
              </a:solidFill>
            </a:endParaRPr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11D81CA-A1ED-F4BE-01C5-3948957F7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2422" y="4508228"/>
            <a:ext cx="674107" cy="6741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2D94392-C879-CD62-B4A4-E9B5B998FFB6}"/>
              </a:ext>
            </a:extLst>
          </p:cNvPr>
          <p:cNvSpPr/>
          <p:nvPr/>
        </p:nvSpPr>
        <p:spPr>
          <a:xfrm>
            <a:off x="1952117" y="5430316"/>
            <a:ext cx="1048215" cy="812285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LOCA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F3F2EB0-0601-9172-3F31-7DCCB2C3A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390802"/>
                  </p:ext>
                </p:extLst>
              </p:nvPr>
            </p:nvGraphicFramePr>
            <p:xfrm>
              <a:off x="3198447" y="5349901"/>
              <a:ext cx="1668653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673">
                      <a:extLst>
                        <a:ext uri="{9D8B030D-6E8A-4147-A177-3AD203B41FA5}">
                          <a16:colId xmlns:a16="http://schemas.microsoft.com/office/drawing/2014/main" val="2573450431"/>
                        </a:ext>
                      </a:extLst>
                    </a:gridCol>
                    <a:gridCol w="855980">
                      <a:extLst>
                        <a:ext uri="{9D8B030D-6E8A-4147-A177-3AD203B41FA5}">
                          <a16:colId xmlns:a16="http://schemas.microsoft.com/office/drawing/2014/main" val="220729880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LOCA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P(LOCA)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0242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𝑌𝑒𝑠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10264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𝑁𝑜</m:t>
                                </m:r>
                              </m:oMath>
                            </m:oMathPara>
                          </a14:m>
                          <a:endParaRPr lang="en-US" sz="12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5900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4F3F2EB0-0601-9172-3F31-7DCCB2C3A3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390802"/>
                  </p:ext>
                </p:extLst>
              </p:nvPr>
            </p:nvGraphicFramePr>
            <p:xfrm>
              <a:off x="3198447" y="5349901"/>
              <a:ext cx="1668653" cy="822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673">
                      <a:extLst>
                        <a:ext uri="{9D8B030D-6E8A-4147-A177-3AD203B41FA5}">
                          <a16:colId xmlns:a16="http://schemas.microsoft.com/office/drawing/2014/main" val="2573450431"/>
                        </a:ext>
                      </a:extLst>
                    </a:gridCol>
                    <a:gridCol w="855980">
                      <a:extLst>
                        <a:ext uri="{9D8B030D-6E8A-4147-A177-3AD203B41FA5}">
                          <a16:colId xmlns:a16="http://schemas.microsoft.com/office/drawing/2014/main" val="220729880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/>
                            <a:t>LOCA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/>
                            <a:t>P(LOCA)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502428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46" t="-100000" r="-108209" b="-1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3310264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46" t="-204444" r="-108209" b="-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5900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E228968-7988-B3CC-54E1-538B97343DF4}"/>
              </a:ext>
            </a:extLst>
          </p:cNvPr>
          <p:cNvSpPr txBox="1"/>
          <p:nvPr/>
        </p:nvSpPr>
        <p:spPr>
          <a:xfrm>
            <a:off x="4958004" y="5651792"/>
            <a:ext cx="2088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Only two states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F9B751-8A4B-892E-F2AB-85429ECDDE34}"/>
              </a:ext>
            </a:extLst>
          </p:cNvPr>
          <p:cNvSpPr txBox="1"/>
          <p:nvPr/>
        </p:nvSpPr>
        <p:spPr>
          <a:xfrm>
            <a:off x="7602692" y="2454820"/>
            <a:ext cx="424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Added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Uncertainty 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Imprecise CPTs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Inference (forward and backward)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Bayesian update</a:t>
            </a:r>
          </a:p>
        </p:txBody>
      </p:sp>
    </p:spTree>
    <p:extLst>
      <p:ext uri="{BB962C8B-B14F-4D97-AF65-F5344CB8AC3E}">
        <p14:creationId xmlns:p14="http://schemas.microsoft.com/office/powerpoint/2010/main" val="238857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72017-5195-9B8E-FED7-FA1D9EB3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24E18A-54AC-36B6-41DD-6773EEBB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61" y="1866369"/>
            <a:ext cx="10194439" cy="2748662"/>
          </a:xfrm>
        </p:spPr>
        <p:txBody>
          <a:bodyPr/>
          <a:lstStyle/>
          <a:p>
            <a:r>
              <a:rPr lang="en-US" sz="3500"/>
              <a:t>Enhanced Bayesian Networks for the risk assessment and management of Oil and Gas plants</a:t>
            </a:r>
          </a:p>
        </p:txBody>
      </p:sp>
      <p:pic>
        <p:nvPicPr>
          <p:cNvPr id="1026" name="Picture 2" descr="ENI logo in transparent PNG and vectorized SVG formats">
            <a:extLst>
              <a:ext uri="{FF2B5EF4-FFF2-40B4-BE49-F238E27FC236}">
                <a16:creationId xmlns:a16="http://schemas.microsoft.com/office/drawing/2014/main" id="{7E9F63CC-D049-AF6F-0495-77F3ACC7C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493" y="6084139"/>
            <a:ext cx="1652337" cy="60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90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4D79F-C246-E5AC-4580-BCA4594B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46EEF39-791D-2BAC-6167-C8041D50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614BF27-1CCE-CEC8-C250-681FC625E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5" y="295078"/>
            <a:ext cx="8640000" cy="840083"/>
          </a:xfrm>
        </p:spPr>
        <p:txBody>
          <a:bodyPr/>
          <a:lstStyle/>
          <a:p>
            <a:r>
              <a:rPr lang="en-US"/>
              <a:t>Context of the research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57F829-4208-EA45-6A7A-BFAE8AAE1E2A}"/>
              </a:ext>
            </a:extLst>
          </p:cNvPr>
          <p:cNvSpPr txBox="1">
            <a:spLocks/>
          </p:cNvSpPr>
          <p:nvPr/>
        </p:nvSpPr>
        <p:spPr>
          <a:xfrm>
            <a:off x="296119" y="1051249"/>
            <a:ext cx="11809311" cy="604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Risk assessment in O&amp;G facilities by Bayesian Network (BN) Modeling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5E46C1-CD17-9330-8BDB-9050D5410C41}"/>
              </a:ext>
            </a:extLst>
          </p:cNvPr>
          <p:cNvSpPr txBox="1"/>
          <p:nvPr/>
        </p:nvSpPr>
        <p:spPr>
          <a:xfrm>
            <a:off x="8072982" y="1781597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b="1">
                <a:solidFill>
                  <a:srgbClr val="006ABC"/>
                </a:solidFill>
                <a:latin typeface="Arial" charset="0"/>
              </a:rPr>
              <a:t>Mitigative safety barriers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248461-AC71-9F27-DB01-1A5DE0B139A6}"/>
              </a:ext>
            </a:extLst>
          </p:cNvPr>
          <p:cNvSpPr txBox="1"/>
          <p:nvPr/>
        </p:nvSpPr>
        <p:spPr>
          <a:xfrm>
            <a:off x="470684" y="5711450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b="1">
                <a:solidFill>
                  <a:srgbClr val="00AA47"/>
                </a:solidFill>
                <a:latin typeface="Arial" charset="0"/>
              </a:rPr>
              <a:t>Preventive safety barriers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835ABDD-4D43-6D75-0E27-F2B15A22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84" y="2243262"/>
            <a:ext cx="9560105" cy="342981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B9EC6D8-B621-2577-09F7-5211CA93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990" y="3516667"/>
            <a:ext cx="786147" cy="923925"/>
          </a:xfrm>
          <a:prstGeom prst="rect">
            <a:avLst/>
          </a:prstGeom>
        </p:spPr>
      </p:pic>
      <p:pic>
        <p:nvPicPr>
          <p:cNvPr id="2" name="Picture 2" descr="ENI logo in transparent PNG and vectorized SVG formats">
            <a:extLst>
              <a:ext uri="{FF2B5EF4-FFF2-40B4-BE49-F238E27FC236}">
                <a16:creationId xmlns:a16="http://schemas.microsoft.com/office/drawing/2014/main" id="{F785E47C-F881-C672-12F2-6DD19BE1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8" y="6572547"/>
            <a:ext cx="728312" cy="26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290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5E921-3CDF-DCDE-7007-83335C541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05913A-1509-3A39-1CF0-CCBE82AB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8" y="1744701"/>
            <a:ext cx="7681912" cy="2811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127F3-9B16-50F7-3A7E-51AC5ECB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68836-E8E6-D498-72DB-DCB4303E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0214DC90-1AF6-FD0F-50ED-BB70FED2729B}"/>
              </a:ext>
            </a:extLst>
          </p:cNvPr>
          <p:cNvSpPr/>
          <p:nvPr/>
        </p:nvSpPr>
        <p:spPr>
          <a:xfrm>
            <a:off x="3676651" y="4555747"/>
            <a:ext cx="4486274" cy="417221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61341-9F5C-CF93-01A7-925878F624D2}"/>
              </a:ext>
            </a:extLst>
          </p:cNvPr>
          <p:cNvSpPr txBox="1"/>
          <p:nvPr/>
        </p:nvSpPr>
        <p:spPr>
          <a:xfrm>
            <a:off x="2624136" y="5112878"/>
            <a:ext cx="694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 want to perform </a:t>
            </a:r>
            <a:r>
              <a:rPr lang="en-US" b="1">
                <a:solidFill>
                  <a:srgbClr val="C00000"/>
                </a:solidFill>
              </a:rPr>
              <a:t>backward inference </a:t>
            </a:r>
            <a:r>
              <a:rPr lang="en-US" b="1"/>
              <a:t>to identify the optimal maintenance schedule and/or design improvements</a:t>
            </a:r>
          </a:p>
        </p:txBody>
      </p:sp>
      <p:pic>
        <p:nvPicPr>
          <p:cNvPr id="4" name="Picture 2" descr="ENI logo in transparent PNG and vectorized SVG formats">
            <a:extLst>
              <a:ext uri="{FF2B5EF4-FFF2-40B4-BE49-F238E27FC236}">
                <a16:creationId xmlns:a16="http://schemas.microsoft.com/office/drawing/2014/main" id="{D0C4B06F-41C3-49F3-CFDB-19BDBF0EB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8" y="6572547"/>
            <a:ext cx="728312" cy="26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82759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290898b-b7ef-4daa-8533-0dce1c236d71">
      <Terms xmlns="http://schemas.microsoft.com/office/infopath/2007/PartnerControls"/>
    </lcf76f155ced4ddcb4097134ff3c332f>
    <TaxCatchAll xmlns="dcac3797-dcfd-4f76-b97a-0ed8c06ebde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E7985B4E5B614C8F4D5641592DEA94" ma:contentTypeVersion="15" ma:contentTypeDescription="Creare un nuovo documento." ma:contentTypeScope="" ma:versionID="845ca1c107fb8287ed16bdd3dc6ab95f">
  <xsd:schema xmlns:xsd="http://www.w3.org/2001/XMLSchema" xmlns:xs="http://www.w3.org/2001/XMLSchema" xmlns:p="http://schemas.microsoft.com/office/2006/metadata/properties" xmlns:ns2="f290898b-b7ef-4daa-8533-0dce1c236d71" xmlns:ns3="dcac3797-dcfd-4f76-b97a-0ed8c06ebde7" targetNamespace="http://schemas.microsoft.com/office/2006/metadata/properties" ma:root="true" ma:fieldsID="4ed91926e4b22885d0c8e302ccc227b1" ns2:_="" ns3:_="">
    <xsd:import namespace="f290898b-b7ef-4daa-8533-0dce1c236d71"/>
    <xsd:import namespace="dcac3797-dcfd-4f76-b97a-0ed8c06ebde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90898b-b7ef-4daa-8533-0dce1c236d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Tag immagine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ac3797-dcfd-4f76-b97a-0ed8c06ebde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0e222d6-7e6e-487b-99f2-0b8362c57a4d}" ma:internalName="TaxCatchAll" ma:showField="CatchAllData" ma:web="dcac3797-dcfd-4f76-b97a-0ed8c06ebd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4CF148-2ECC-4D6D-AC28-F23C576C1B74}">
  <ds:schemaRefs>
    <ds:schemaRef ds:uri="http://schemas.microsoft.com/office/2006/documentManagement/types"/>
    <ds:schemaRef ds:uri="dcac3797-dcfd-4f76-b97a-0ed8c06ebde7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purl.org/dc/terms/"/>
    <ds:schemaRef ds:uri="f290898b-b7ef-4daa-8533-0dce1c236d71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82094A-45C9-4FDB-989B-0AE80A7FA6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D39E95-1DC9-4642-A6A8-25AF062832ED}">
  <ds:schemaRefs>
    <ds:schemaRef ds:uri="dcac3797-dcfd-4f76-b97a-0ed8c06ebde7"/>
    <ds:schemaRef ds:uri="f290898b-b7ef-4daa-8533-0dce1c236d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0</TotalTime>
  <Words>352</Words>
  <Application>Microsoft Macintosh PowerPoint</Application>
  <PresentationFormat>Widescreen</PresentationFormat>
  <Paragraphs>78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Manrope Light</vt:lpstr>
      <vt:lpstr>Cambria Math</vt:lpstr>
      <vt:lpstr>Calibri</vt:lpstr>
      <vt:lpstr>Manrope</vt:lpstr>
      <vt:lpstr>Wingdings</vt:lpstr>
      <vt:lpstr>Manrope SemiBold</vt:lpstr>
      <vt:lpstr>Interni</vt:lpstr>
      <vt:lpstr>Cover</vt:lpstr>
      <vt:lpstr>Dynamic Enhanced Bayesian Network for the risk assessment of coupled High Temperature Electrolysis Facilities and Nuclear Power Plants</vt:lpstr>
      <vt:lpstr>Context of the research</vt:lpstr>
      <vt:lpstr>Problem statement</vt:lpstr>
      <vt:lpstr>Proposed solution: Enhanced Imprecise Bayesian Network</vt:lpstr>
      <vt:lpstr>Proposed solution: Enhanced Imprecise Bayesian Network</vt:lpstr>
      <vt:lpstr>Proposed solution: Dynamic Enhanced Imprecise Bayesian Network</vt:lpstr>
      <vt:lpstr>Enhanced Bayesian Networks for the risk assessment and management of Oil and Gas plants</vt:lpstr>
      <vt:lpstr>Context of the research</vt:lpstr>
      <vt:lpstr>Problem statement</vt:lpstr>
      <vt:lpstr>Problem statement</vt:lpstr>
      <vt:lpstr>Proposed solution: Enhanced Bayesian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Stefano Marchetti</cp:lastModifiedBy>
  <cp:revision>1</cp:revision>
  <dcterms:created xsi:type="dcterms:W3CDTF">2024-06-28T15:03:44Z</dcterms:created>
  <dcterms:modified xsi:type="dcterms:W3CDTF">2025-07-07T15:14:28Z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0x01010021E7985B4E5B614C8F4D5641592DEA94</vt:lpwstr>
  </property>
  <property fmtid="{D5CDD505-2E9C-101B-9397-08002B2CF9AE}" pid="3" name="Order">
    <vt:r8>127800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</Properties>
</file>